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59ECC-4FD1-4D00-BA43-0FBBA4AB085C}" v="9" dt="2021-03-02T12:19:33.738"/>
    <p1510:client id="{FB526B38-A215-49AF-B8FB-D218BCAB0E60}" v="5" dt="2021-03-02T15:44:22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Judge" userId="1de4a74c-e1ef-46a7-b937-00abde9ac724" providerId="ADAL" clId="{58359ECC-4FD1-4D00-BA43-0FBBA4AB085C}"/>
    <pc:docChg chg="undo custSel addSld modSld">
      <pc:chgData name="Evan Judge" userId="1de4a74c-e1ef-46a7-b937-00abde9ac724" providerId="ADAL" clId="{58359ECC-4FD1-4D00-BA43-0FBBA4AB085C}" dt="2021-03-02T12:19:33.715" v="36" actId="1076"/>
      <pc:docMkLst>
        <pc:docMk/>
      </pc:docMkLst>
      <pc:sldChg chg="addSp delSp modSp new add">
        <pc:chgData name="Evan Judge" userId="1de4a74c-e1ef-46a7-b937-00abde9ac724" providerId="ADAL" clId="{58359ECC-4FD1-4D00-BA43-0FBBA4AB085C}" dt="2021-03-02T12:19:33.715" v="36" actId="1076"/>
        <pc:sldMkLst>
          <pc:docMk/>
          <pc:sldMk cId="86794230" sldId="260"/>
        </pc:sldMkLst>
        <pc:spChg chg="add del">
          <ac:chgData name="Evan Judge" userId="1de4a74c-e1ef-46a7-b937-00abde9ac724" providerId="ADAL" clId="{58359ECC-4FD1-4D00-BA43-0FBBA4AB085C}" dt="2021-03-02T12:18:53.938" v="7" actId="478"/>
          <ac:spMkLst>
            <pc:docMk/>
            <pc:sldMk cId="86794230" sldId="260"/>
            <ac:spMk id="2" creationId="{455E49DA-EEE7-41BA-BF86-0137DBEF5058}"/>
          </ac:spMkLst>
        </pc:spChg>
        <pc:spChg chg="del">
          <ac:chgData name="Evan Judge" userId="1de4a74c-e1ef-46a7-b937-00abde9ac724" providerId="ADAL" clId="{58359ECC-4FD1-4D00-BA43-0FBBA4AB085C}" dt="2021-03-02T12:18:30.800" v="2" actId="478"/>
          <ac:spMkLst>
            <pc:docMk/>
            <pc:sldMk cId="86794230" sldId="260"/>
            <ac:spMk id="3" creationId="{A65B1F17-10E0-434E-B117-533F38AD37C6}"/>
          </ac:spMkLst>
        </pc:spChg>
        <pc:spChg chg="add mod">
          <ac:chgData name="Evan Judge" userId="1de4a74c-e1ef-46a7-b937-00abde9ac724" providerId="ADAL" clId="{58359ECC-4FD1-4D00-BA43-0FBBA4AB085C}" dt="2021-03-02T12:19:33.715" v="36" actId="1076"/>
          <ac:spMkLst>
            <pc:docMk/>
            <pc:sldMk cId="86794230" sldId="260"/>
            <ac:spMk id="28" creationId="{00D1BF21-822A-4993-B0A4-F0C03AD2AA89}"/>
          </ac:spMkLst>
        </pc:spChg>
        <pc:spChg chg="add mod">
          <ac:chgData name="Evan Judge" userId="1de4a74c-e1ef-46a7-b937-00abde9ac724" providerId="ADAL" clId="{58359ECC-4FD1-4D00-BA43-0FBBA4AB085C}" dt="2021-03-02T12:19:25.211" v="35" actId="20577"/>
          <ac:spMkLst>
            <pc:docMk/>
            <pc:sldMk cId="86794230" sldId="260"/>
            <ac:spMk id="31" creationId="{D6B78D5E-6C08-4BDB-8D19-2C327B9A77D0}"/>
          </ac:spMkLst>
        </pc:spChg>
        <pc:grpChg chg="add mod">
          <ac:chgData name="Evan Judge" userId="1de4a74c-e1ef-46a7-b937-00abde9ac724" providerId="ADAL" clId="{58359ECC-4FD1-4D00-BA43-0FBBA4AB085C}" dt="2021-03-02T12:19:33.715" v="36" actId="1076"/>
          <ac:grpSpMkLst>
            <pc:docMk/>
            <pc:sldMk cId="86794230" sldId="260"/>
            <ac:grpSpMk id="5" creationId="{610D1EFF-F29C-4CBD-899B-23DC55BB5B29}"/>
          </ac:grpSpMkLst>
        </pc:grpChg>
        <pc:grpChg chg="add mod">
          <ac:chgData name="Evan Judge" userId="1de4a74c-e1ef-46a7-b937-00abde9ac724" providerId="ADAL" clId="{58359ECC-4FD1-4D00-BA43-0FBBA4AB085C}" dt="2021-03-02T12:19:33.715" v="36" actId="1076"/>
          <ac:grpSpMkLst>
            <pc:docMk/>
            <pc:sldMk cId="86794230" sldId="260"/>
            <ac:grpSpMk id="8" creationId="{729F0F23-6D70-49F5-B24D-FC2CB7F3414A}"/>
          </ac:grpSpMkLst>
        </pc:grpChg>
        <pc:grpChg chg="add mod">
          <ac:chgData name="Evan Judge" userId="1de4a74c-e1ef-46a7-b937-00abde9ac724" providerId="ADAL" clId="{58359ECC-4FD1-4D00-BA43-0FBBA4AB085C}" dt="2021-03-02T12:19:33.715" v="36" actId="1076"/>
          <ac:grpSpMkLst>
            <pc:docMk/>
            <pc:sldMk cId="86794230" sldId="260"/>
            <ac:grpSpMk id="18" creationId="{0FF44453-367F-43E8-960C-A68F7ACA06E5}"/>
          </ac:grpSpMkLst>
        </pc:grpChg>
        <pc:picChg chg="add del">
          <ac:chgData name="Evan Judge" userId="1de4a74c-e1ef-46a7-b937-00abde9ac724" providerId="ADAL" clId="{58359ECC-4FD1-4D00-BA43-0FBBA4AB085C}" dt="2021-03-02T12:18:50.215" v="6"/>
          <ac:picMkLst>
            <pc:docMk/>
            <pc:sldMk cId="86794230" sldId="260"/>
            <ac:picMk id="4" creationId="{B8ABAB0C-D3B5-471E-AD66-191669DE0C92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1" creationId="{EBE45EFF-0B99-4EAA-BA93-1FDDB5A17E8A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2" creationId="{595B3C0C-BDEC-42AB-B33E-3EB76902DA36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3" creationId="{F4A0A89D-EBAE-4F77-9148-050DF573B897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4" creationId="{71177EAF-02F9-4BE2-8A68-BCCCE8D99387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5" creationId="{FE1DCBB8-0725-4418-B454-ACF7D40E04C8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6" creationId="{C0FAA0A1-63E4-4472-85B8-2E461B315560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17" creationId="{67DD81F1-598C-47CC-8083-EA29D91F11D6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2" creationId="{2F4D9453-7924-4E02-9F01-7472EDAC9BD6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3" creationId="{24E37C3B-8E15-45B9-B6FB-7AB207824AD0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4" creationId="{3D3517E5-207E-4CA8-B619-996D5305BEA9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5" creationId="{3E601891-BE6F-4690-AFA9-6EE634CCFB9E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6" creationId="{5BEA34AE-C5C5-4AEB-BBA0-3EEAAD56A7BD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7" creationId="{71B1AD23-405C-4AC0-A3AB-A1765CE047A3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29" creationId="{6E70D9FA-9260-4731-8498-B79AC6FE4307}"/>
          </ac:picMkLst>
        </pc:picChg>
        <pc:picChg chg="add mod">
          <ac:chgData name="Evan Judge" userId="1de4a74c-e1ef-46a7-b937-00abde9ac724" providerId="ADAL" clId="{58359ECC-4FD1-4D00-BA43-0FBBA4AB085C}" dt="2021-03-02T12:19:33.715" v="36" actId="1076"/>
          <ac:picMkLst>
            <pc:docMk/>
            <pc:sldMk cId="86794230" sldId="260"/>
            <ac:picMk id="30" creationId="{5CE8140A-2CE9-4ED4-83A5-F052043EE2C5}"/>
          </ac:picMkLst>
        </pc:picChg>
      </pc:sldChg>
    </pc:docChg>
  </pc:docChgLst>
  <pc:docChgLst>
    <pc:chgData name="Nicola Clason" userId="23a933f9-6121-49b5-868f-91fd2dde6407" providerId="ADAL" clId="{FB526B38-A215-49AF-B8FB-D218BCAB0E60}"/>
    <pc:docChg chg="undo custSel modSld">
      <pc:chgData name="Nicola Clason" userId="23a933f9-6121-49b5-868f-91fd2dde6407" providerId="ADAL" clId="{FB526B38-A215-49AF-B8FB-D218BCAB0E60}" dt="2021-03-02T15:44:39.431" v="23" actId="6549"/>
      <pc:docMkLst>
        <pc:docMk/>
      </pc:docMkLst>
      <pc:sldChg chg="addSp delSp modSp">
        <pc:chgData name="Nicola Clason" userId="23a933f9-6121-49b5-868f-91fd2dde6407" providerId="ADAL" clId="{FB526B38-A215-49AF-B8FB-D218BCAB0E60}" dt="2021-03-02T15:43:16.492" v="11" actId="14100"/>
        <pc:sldMkLst>
          <pc:docMk/>
          <pc:sldMk cId="1855609451" sldId="257"/>
        </pc:sldMkLst>
        <pc:spChg chg="add del mod">
          <ac:chgData name="Nicola Clason" userId="23a933f9-6121-49b5-868f-91fd2dde6407" providerId="ADAL" clId="{FB526B38-A215-49AF-B8FB-D218BCAB0E60}" dt="2021-03-02T15:42:51.896" v="3" actId="478"/>
          <ac:spMkLst>
            <pc:docMk/>
            <pc:sldMk cId="1855609451" sldId="257"/>
            <ac:spMk id="2" creationId="{7A560EF0-10B1-4B83-8ECB-B29518EDB485}"/>
          </ac:spMkLst>
        </pc:spChg>
        <pc:spChg chg="add mod">
          <ac:chgData name="Nicola Clason" userId="23a933f9-6121-49b5-868f-91fd2dde6407" providerId="ADAL" clId="{FB526B38-A215-49AF-B8FB-D218BCAB0E60}" dt="2021-03-02T15:43:16.492" v="11" actId="14100"/>
          <ac:spMkLst>
            <pc:docMk/>
            <pc:sldMk cId="1855609451" sldId="257"/>
            <ac:spMk id="3" creationId="{D8013A2B-7D87-431A-8A10-9BD710366A04}"/>
          </ac:spMkLst>
        </pc:spChg>
        <pc:picChg chg="mod">
          <ac:chgData name="Nicola Clason" userId="23a933f9-6121-49b5-868f-91fd2dde6407" providerId="ADAL" clId="{FB526B38-A215-49AF-B8FB-D218BCAB0E60}" dt="2021-03-02T15:42:39.574" v="1" actId="1076"/>
          <ac:picMkLst>
            <pc:docMk/>
            <pc:sldMk cId="1855609451" sldId="257"/>
            <ac:picMk id="13" creationId="{FA98651E-B7E6-4686-AD76-AC3F1D962A39}"/>
          </ac:picMkLst>
        </pc:picChg>
      </pc:sldChg>
      <pc:sldChg chg="addSp modSp">
        <pc:chgData name="Nicola Clason" userId="23a933f9-6121-49b5-868f-91fd2dde6407" providerId="ADAL" clId="{FB526B38-A215-49AF-B8FB-D218BCAB0E60}" dt="2021-03-02T15:44:31.164" v="19" actId="20577"/>
        <pc:sldMkLst>
          <pc:docMk/>
          <pc:sldMk cId="38404565" sldId="258"/>
        </pc:sldMkLst>
        <pc:spChg chg="add mod">
          <ac:chgData name="Nicola Clason" userId="23a933f9-6121-49b5-868f-91fd2dde6407" providerId="ADAL" clId="{FB526B38-A215-49AF-B8FB-D218BCAB0E60}" dt="2021-03-02T15:44:31.164" v="19" actId="20577"/>
          <ac:spMkLst>
            <pc:docMk/>
            <pc:sldMk cId="38404565" sldId="258"/>
            <ac:spMk id="5" creationId="{95637792-DC5A-4607-99A7-074C7CB31D0E}"/>
          </ac:spMkLst>
        </pc:spChg>
      </pc:sldChg>
      <pc:sldChg chg="addSp modSp">
        <pc:chgData name="Nicola Clason" userId="23a933f9-6121-49b5-868f-91fd2dde6407" providerId="ADAL" clId="{FB526B38-A215-49AF-B8FB-D218BCAB0E60}" dt="2021-03-02T15:44:35.044" v="21" actId="20577"/>
        <pc:sldMkLst>
          <pc:docMk/>
          <pc:sldMk cId="233465889" sldId="259"/>
        </pc:sldMkLst>
        <pc:spChg chg="add mod">
          <ac:chgData name="Nicola Clason" userId="23a933f9-6121-49b5-868f-91fd2dde6407" providerId="ADAL" clId="{FB526B38-A215-49AF-B8FB-D218BCAB0E60}" dt="2021-03-02T15:44:35.044" v="21" actId="20577"/>
          <ac:spMkLst>
            <pc:docMk/>
            <pc:sldMk cId="233465889" sldId="259"/>
            <ac:spMk id="28" creationId="{9B02FB0F-C03F-4A6F-B33A-D05F84FE6D1E}"/>
          </ac:spMkLst>
        </pc:spChg>
      </pc:sldChg>
      <pc:sldChg chg="addSp modSp">
        <pc:chgData name="Nicola Clason" userId="23a933f9-6121-49b5-868f-91fd2dde6407" providerId="ADAL" clId="{FB526B38-A215-49AF-B8FB-D218BCAB0E60}" dt="2021-03-02T15:44:39.431" v="23" actId="6549"/>
        <pc:sldMkLst>
          <pc:docMk/>
          <pc:sldMk cId="86794230" sldId="260"/>
        </pc:sldMkLst>
        <pc:spChg chg="add mod">
          <ac:chgData name="Nicola Clason" userId="23a933f9-6121-49b5-868f-91fd2dde6407" providerId="ADAL" clId="{FB526B38-A215-49AF-B8FB-D218BCAB0E60}" dt="2021-03-02T15:44:39.431" v="23" actId="6549"/>
          <ac:spMkLst>
            <pc:docMk/>
            <pc:sldMk cId="86794230" sldId="260"/>
            <ac:spMk id="32" creationId="{34D114EA-2106-4202-9F81-78E7043E12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3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3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7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1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2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0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9A5A-5898-49DE-808A-76137D8AF606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8F25-AF3E-4246-84F8-FE909216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emf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emf"/><Relationship Id="rId18" Type="http://schemas.openxmlformats.org/officeDocument/2006/relationships/image" Target="../media/image51.png"/><Relationship Id="rId3" Type="http://schemas.openxmlformats.org/officeDocument/2006/relationships/image" Target="../media/image36.emf"/><Relationship Id="rId21" Type="http://schemas.openxmlformats.org/officeDocument/2006/relationships/image" Target="../media/image54.png"/><Relationship Id="rId7" Type="http://schemas.openxmlformats.org/officeDocument/2006/relationships/image" Target="../media/image40.em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emf"/><Relationship Id="rId16" Type="http://schemas.openxmlformats.org/officeDocument/2006/relationships/image" Target="../media/image49.png"/><Relationship Id="rId20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10" Type="http://schemas.openxmlformats.org/officeDocument/2006/relationships/image" Target="../media/image43.emf"/><Relationship Id="rId19" Type="http://schemas.openxmlformats.org/officeDocument/2006/relationships/image" Target="../media/image52.png"/><Relationship Id="rId4" Type="http://schemas.openxmlformats.org/officeDocument/2006/relationships/image" Target="../media/image37.emf"/><Relationship Id="rId9" Type="http://schemas.openxmlformats.org/officeDocument/2006/relationships/image" Target="../media/image42.png"/><Relationship Id="rId1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png"/><Relationship Id="rId19" Type="http://schemas.openxmlformats.org/officeDocument/2006/relationships/image" Target="../media/image72.jpeg"/><Relationship Id="rId4" Type="http://schemas.openxmlformats.org/officeDocument/2006/relationships/image" Target="../media/image57.wmf"/><Relationship Id="rId9" Type="http://schemas.openxmlformats.org/officeDocument/2006/relationships/image" Target="../media/image62.jpe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B2EC7-01E9-4B79-A639-F6586EFB854A}"/>
              </a:ext>
            </a:extLst>
          </p:cNvPr>
          <p:cNvSpPr txBox="1"/>
          <p:nvPr/>
        </p:nvSpPr>
        <p:spPr>
          <a:xfrm>
            <a:off x="185736" y="190806"/>
            <a:ext cx="947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5454"/>
                </a:solidFill>
                <a:latin typeface="Arial"/>
              </a:rPr>
              <a:t>COSHH HAZARD ICONS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E0B4-86C3-41F0-8685-71F6B26669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677982"/>
            <a:ext cx="1843029" cy="1949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D7227-84CE-4F3F-A115-0E23945C9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765" y="708433"/>
            <a:ext cx="1843029" cy="1931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70DA2-9C38-4695-A8C8-6EF0B1CD01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794" y="682650"/>
            <a:ext cx="1940442" cy="1957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2B352-3C1D-43DF-9C35-E707CCB85F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36" y="695541"/>
            <a:ext cx="1940442" cy="193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4FD45-628B-4A03-999C-9F94971F2E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308" y="708433"/>
            <a:ext cx="1923391" cy="1931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C8BE8-ACAD-41F6-890E-D7A76EB272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3292533"/>
            <a:ext cx="1940835" cy="1949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2995A-EC7C-43D0-B64C-E415F0DBBA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699" y="3292533"/>
            <a:ext cx="1940442" cy="2005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43B78B-31CF-4065-90CB-DEDB4E74D8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13" y="3361088"/>
            <a:ext cx="1897685" cy="1880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8651E-B7E6-4686-AD76-AC3F1D962A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77" y="3361087"/>
            <a:ext cx="1937381" cy="193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13A2B-7D87-431A-8A10-9BD710366A04}"/>
              </a:ext>
            </a:extLst>
          </p:cNvPr>
          <p:cNvSpPr/>
          <p:nvPr/>
        </p:nvSpPr>
        <p:spPr>
          <a:xfrm>
            <a:off x="8623005" y="6326372"/>
            <a:ext cx="1041694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HS/G/002/03</a:t>
            </a:r>
          </a:p>
        </p:txBody>
      </p:sp>
    </p:spTree>
    <p:extLst>
      <p:ext uri="{BB962C8B-B14F-4D97-AF65-F5344CB8AC3E}">
        <p14:creationId xmlns:p14="http://schemas.microsoft.com/office/powerpoint/2010/main" val="185560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B2EC7-01E9-4B79-A639-F6586EFB854A}"/>
              </a:ext>
            </a:extLst>
          </p:cNvPr>
          <p:cNvSpPr txBox="1"/>
          <p:nvPr/>
        </p:nvSpPr>
        <p:spPr>
          <a:xfrm>
            <a:off x="185737" y="190806"/>
            <a:ext cx="415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5454"/>
                </a:solidFill>
                <a:latin typeface="Arial"/>
              </a:rPr>
              <a:t>PPE ICONS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E41E7-A456-4D1A-85FD-3F862ABAF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31" y="5139242"/>
            <a:ext cx="1064711" cy="107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FB640-B034-4292-813A-1E7FED730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269" y="884802"/>
            <a:ext cx="1114815" cy="1124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A86CF7-613D-46EF-9B0B-5E2DB761F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789" y="854739"/>
            <a:ext cx="1084753" cy="1154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E0A891-64C2-4997-8CAF-7796E53B5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832" y="5074844"/>
            <a:ext cx="1092252" cy="1133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0708F7-0D27-42B3-9592-B8BFC32D0B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789" y="2309536"/>
            <a:ext cx="1129847" cy="1054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7A5A7F-EA15-4C48-98EC-2A2960B9E7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337" y="2254078"/>
            <a:ext cx="1194982" cy="1094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727926-3F37-45C5-B3F5-8BB33D24C3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83" y="870203"/>
            <a:ext cx="1144878" cy="1124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592EC4-1EEC-43A1-B5E5-1B90C261BD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34" y="2318474"/>
            <a:ext cx="1194073" cy="1094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B19E9-21BA-4A6E-BEAD-27593D1A9AA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71" y="3705122"/>
            <a:ext cx="1114815" cy="10647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52FAEF-C1DA-4802-934D-84C8DD97758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97" y="3593292"/>
            <a:ext cx="1194982" cy="11426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A173BB-160F-46CF-B495-843E85BBF5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789" y="3596887"/>
            <a:ext cx="1144877" cy="11354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0C5803-BE07-4BCB-AF0D-F32F31B1F5E0}"/>
              </a:ext>
            </a:extLst>
          </p:cNvPr>
          <p:cNvSpPr txBox="1"/>
          <p:nvPr/>
        </p:nvSpPr>
        <p:spPr>
          <a:xfrm>
            <a:off x="4686300" y="190806"/>
            <a:ext cx="497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5454"/>
                </a:solidFill>
                <a:latin typeface="Arial"/>
              </a:rPr>
              <a:t>Minute Clocks (Contact Time)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9B0356-0C83-4568-A8CF-01E92BDD0B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841773"/>
            <a:ext cx="938653" cy="13815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8B39F1-EE3F-47AB-80B9-ED0248F3884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95" y="854739"/>
            <a:ext cx="849081" cy="1368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27E37A-B9DE-4034-B029-28DA3EAB516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19" y="854739"/>
            <a:ext cx="938653" cy="1390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8D1C1A-DC80-4422-AFE8-44C51F3732D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33"/>
          <a:stretch/>
        </p:blipFill>
        <p:spPr>
          <a:xfrm>
            <a:off x="7744772" y="888341"/>
            <a:ext cx="938653" cy="13412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DDB65E-7BFF-4BC4-A41B-3E38DF2D555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987" y="2254078"/>
            <a:ext cx="1105008" cy="1451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195C00-7769-4133-BA4E-D498C71CBE5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304" y="2235753"/>
            <a:ext cx="986298" cy="14510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C778CC-7DA8-4199-93A4-A308C8A6853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912" y="2254078"/>
            <a:ext cx="998314" cy="13907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A14699-8311-4E4E-984F-1A3B77837FF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36" y="2318474"/>
            <a:ext cx="968653" cy="1341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D5BC66-0454-4BF2-80C3-7508A1B3FFA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90" y="3767532"/>
            <a:ext cx="1047202" cy="13717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856477-BC6E-4A6C-B13B-B43280D7412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95" y="3831930"/>
            <a:ext cx="1083156" cy="13073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5653E3-C04C-45CE-B475-032D54DF15B0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69" y="3848100"/>
            <a:ext cx="1031807" cy="1291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EE302-EFA8-45E3-B3A3-E626568A01F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893" y="3843658"/>
            <a:ext cx="1066711" cy="13028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D240BE-D923-4CC3-A73C-BE71A7579D17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524" y="5201652"/>
            <a:ext cx="1074471" cy="13073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81BB5E-8A07-451C-A2BF-BF6008B7109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487" y="5201653"/>
            <a:ext cx="1041664" cy="13491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37792-DC5A-4607-99A7-074C7CB31D0E}"/>
              </a:ext>
            </a:extLst>
          </p:cNvPr>
          <p:cNvSpPr/>
          <p:nvPr/>
        </p:nvSpPr>
        <p:spPr>
          <a:xfrm>
            <a:off x="8683425" y="6401165"/>
            <a:ext cx="1019831" cy="2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HS/G/002/03</a:t>
            </a:r>
          </a:p>
        </p:txBody>
      </p:sp>
    </p:spTree>
    <p:extLst>
      <p:ext uri="{BB962C8B-B14F-4D97-AF65-F5344CB8AC3E}">
        <p14:creationId xmlns:p14="http://schemas.microsoft.com/office/powerpoint/2010/main" val="3840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1A6AFF-B2EB-467A-AFF1-4F457617A82A}"/>
              </a:ext>
            </a:extLst>
          </p:cNvPr>
          <p:cNvSpPr txBox="1"/>
          <p:nvPr/>
        </p:nvSpPr>
        <p:spPr>
          <a:xfrm>
            <a:off x="185736" y="190806"/>
            <a:ext cx="947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5454"/>
                </a:solidFill>
                <a:latin typeface="Arial"/>
              </a:rPr>
              <a:t>CLEANING ICONS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758D5-A6AE-42B4-AFE8-A03C7838E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722922"/>
            <a:ext cx="1198564" cy="121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20926-6472-46FE-AB9C-DF46B1F6D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2378739"/>
            <a:ext cx="1198564" cy="1050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46322-E317-405D-9AE4-C57D1545B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722922"/>
            <a:ext cx="1277356" cy="121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F69317-1368-40C4-BEDB-26A9BCD80A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681" y="2077263"/>
            <a:ext cx="1412575" cy="138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0793A-72D0-4E4F-9A14-B67D44AAD7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3695698"/>
            <a:ext cx="1339019" cy="121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1BBEA0-E5BE-49E4-A534-C95DAEB246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12" y="3695698"/>
            <a:ext cx="1110819" cy="1214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DBC404-05A6-4F4B-AF13-DD42F5909D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857" y="722922"/>
            <a:ext cx="1198564" cy="1386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618F0F-5682-4DC5-9DA1-E724B8849F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50" y="2213127"/>
            <a:ext cx="1198671" cy="1381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936B65-CD4E-4601-8120-BC58C554A1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750" y="3695698"/>
            <a:ext cx="1198671" cy="1088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E2032E-DBF9-42A4-A4F1-F007725A419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6" y="5177035"/>
            <a:ext cx="1400065" cy="1364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74EBED-1F07-4D4A-9883-CA9D88FA38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681" y="5147290"/>
            <a:ext cx="1400065" cy="1502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B31407-DE3F-4B26-B164-AB5904E7D68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08" y="5147290"/>
            <a:ext cx="1314513" cy="1344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4C5B16-C896-4077-8AD5-FCA55D09856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650202"/>
            <a:ext cx="1314514" cy="1360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131AD3-9979-4A12-9831-4B65787840A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217" y="2378739"/>
            <a:ext cx="1232346" cy="1051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A9F72D-AA07-4982-BD50-3D130E17474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31" y="3581912"/>
            <a:ext cx="1232346" cy="1187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468924-C335-4432-B5CA-27A7536D684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59" y="5128670"/>
            <a:ext cx="1163841" cy="13208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8BCAC1-3C25-4375-8C28-3471287F72C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05" y="716694"/>
            <a:ext cx="1314514" cy="1299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241AF7-2F6F-4EED-87FC-E342359260A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05" y="2109496"/>
            <a:ext cx="1466628" cy="13814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FE2721-93CD-494B-940C-0E93642E41D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087" y="3627796"/>
            <a:ext cx="1232346" cy="1020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5643F-3AE9-4E29-8F84-7A310B83C48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07" y="5209719"/>
            <a:ext cx="1299072" cy="129907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B02FB0F-C03F-4A6F-B33A-D05F84FE6D1E}"/>
              </a:ext>
            </a:extLst>
          </p:cNvPr>
          <p:cNvSpPr/>
          <p:nvPr/>
        </p:nvSpPr>
        <p:spPr>
          <a:xfrm>
            <a:off x="8683425" y="6401165"/>
            <a:ext cx="1019831" cy="2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HS/G/002/03</a:t>
            </a:r>
          </a:p>
        </p:txBody>
      </p:sp>
    </p:spTree>
    <p:extLst>
      <p:ext uri="{BB962C8B-B14F-4D97-AF65-F5344CB8AC3E}">
        <p14:creationId xmlns:p14="http://schemas.microsoft.com/office/powerpoint/2010/main" val="2334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8">
            <a:extLst>
              <a:ext uri="{FF2B5EF4-FFF2-40B4-BE49-F238E27FC236}">
                <a16:creationId xmlns:a16="http://schemas.microsoft.com/office/drawing/2014/main" id="{610D1EFF-F29C-4CBD-899B-23DC55BB5B29}"/>
              </a:ext>
            </a:extLst>
          </p:cNvPr>
          <p:cNvGrpSpPr>
            <a:grpSpLocks/>
          </p:cNvGrpSpPr>
          <p:nvPr/>
        </p:nvGrpSpPr>
        <p:grpSpPr bwMode="auto">
          <a:xfrm>
            <a:off x="987372" y="1034066"/>
            <a:ext cx="1296144" cy="1008112"/>
            <a:chOff x="2925" y="1661"/>
            <a:chExt cx="694" cy="526"/>
          </a:xfrm>
        </p:grpSpPr>
        <p:pic>
          <p:nvPicPr>
            <p:cNvPr id="6" name="Picture 99">
              <a:extLst>
                <a:ext uri="{FF2B5EF4-FFF2-40B4-BE49-F238E27FC236}">
                  <a16:creationId xmlns:a16="http://schemas.microsoft.com/office/drawing/2014/main" id="{79F255B0-A3E6-448A-A54B-6398359D5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661"/>
              <a:ext cx="648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100">
              <a:extLst>
                <a:ext uri="{FF2B5EF4-FFF2-40B4-BE49-F238E27FC236}">
                  <a16:creationId xmlns:a16="http://schemas.microsoft.com/office/drawing/2014/main" id="{1736E956-6EC0-449A-9A4D-E3C9FBAF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6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3">
            <a:extLst>
              <a:ext uri="{FF2B5EF4-FFF2-40B4-BE49-F238E27FC236}">
                <a16:creationId xmlns:a16="http://schemas.microsoft.com/office/drawing/2014/main" id="{729F0F23-6D70-49F5-B24D-FC2CB7F3414A}"/>
              </a:ext>
            </a:extLst>
          </p:cNvPr>
          <p:cNvGrpSpPr>
            <a:grpSpLocks/>
          </p:cNvGrpSpPr>
          <p:nvPr/>
        </p:nvGrpSpPr>
        <p:grpSpPr bwMode="auto">
          <a:xfrm>
            <a:off x="2664167" y="1000685"/>
            <a:ext cx="1123950" cy="920750"/>
            <a:chOff x="4876" y="799"/>
            <a:chExt cx="708" cy="580"/>
          </a:xfrm>
        </p:grpSpPr>
        <p:pic>
          <p:nvPicPr>
            <p:cNvPr id="9" name="Picture 82">
              <a:extLst>
                <a:ext uri="{FF2B5EF4-FFF2-40B4-BE49-F238E27FC236}">
                  <a16:creationId xmlns:a16="http://schemas.microsoft.com/office/drawing/2014/main" id="{579650F9-EEB4-465A-A830-DC2283744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799"/>
              <a:ext cx="7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102">
              <a:extLst>
                <a:ext uri="{FF2B5EF4-FFF2-40B4-BE49-F238E27FC236}">
                  <a16:creationId xmlns:a16="http://schemas.microsoft.com/office/drawing/2014/main" id="{F1AD87EC-5FEB-49E4-99EE-5C8BA6BD4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799"/>
              <a:ext cx="45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1">
            <a:extLst>
              <a:ext uri="{FF2B5EF4-FFF2-40B4-BE49-F238E27FC236}">
                <a16:creationId xmlns:a16="http://schemas.microsoft.com/office/drawing/2014/main" id="{EBE45EFF-0B99-4EAA-BA93-1FDDB5A1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94" y="1051934"/>
            <a:ext cx="901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5B3C0C-BDEC-42AB-B33E-3EB76902D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0" y="1119746"/>
            <a:ext cx="981075" cy="131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A0A89D-EBAE-4F77-9148-050DF573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" y="2194684"/>
            <a:ext cx="1068710" cy="1068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77EAF-02F9-4BE2-8A68-BCCCE8D99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89" y="2345651"/>
            <a:ext cx="1022367" cy="7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1DCBB8-0725-4418-B454-ACF7D40E04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9" y="2839861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FAA0A1-63E4-4472-85B8-2E461B3155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12" y="2961459"/>
            <a:ext cx="1238250" cy="1238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DD81F1-598C-47CC-8083-EA29D91F11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97" y="2350876"/>
            <a:ext cx="1095375" cy="1095375"/>
          </a:xfrm>
          <a:prstGeom prst="rect">
            <a:avLst/>
          </a:prstGeom>
        </p:spPr>
      </p:pic>
      <p:grpSp>
        <p:nvGrpSpPr>
          <p:cNvPr id="18" name="Group 83">
            <a:extLst>
              <a:ext uri="{FF2B5EF4-FFF2-40B4-BE49-F238E27FC236}">
                <a16:creationId xmlns:a16="http://schemas.microsoft.com/office/drawing/2014/main" id="{0FF44453-367F-43E8-960C-A68F7ACA06E5}"/>
              </a:ext>
            </a:extLst>
          </p:cNvPr>
          <p:cNvGrpSpPr>
            <a:grpSpLocks/>
          </p:cNvGrpSpPr>
          <p:nvPr/>
        </p:nvGrpSpPr>
        <p:grpSpPr bwMode="auto">
          <a:xfrm>
            <a:off x="699633" y="3767115"/>
            <a:ext cx="1008062" cy="865187"/>
            <a:chOff x="2971" y="1661"/>
            <a:chExt cx="635" cy="545"/>
          </a:xfrm>
        </p:grpSpPr>
        <p:pic>
          <p:nvPicPr>
            <p:cNvPr id="19" name="Picture 77">
              <a:extLst>
                <a:ext uri="{FF2B5EF4-FFF2-40B4-BE49-F238E27FC236}">
                  <a16:creationId xmlns:a16="http://schemas.microsoft.com/office/drawing/2014/main" id="{A3AAD531-69A0-42CE-BE80-D83EB718C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1" t="28654" r="28072" b="57419"/>
            <a:stretch>
              <a:fillRect/>
            </a:stretch>
          </p:blipFill>
          <p:spPr bwMode="auto">
            <a:xfrm>
              <a:off x="3061" y="1661"/>
              <a:ext cx="545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80">
              <a:extLst>
                <a:ext uri="{FF2B5EF4-FFF2-40B4-BE49-F238E27FC236}">
                  <a16:creationId xmlns:a16="http://schemas.microsoft.com/office/drawing/2014/main" id="{078F5AA9-5608-468B-BCDF-68E2BF9CD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661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CC38EA74-65E9-4FF6-84CC-8115F6DE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888"/>
              <a:ext cx="4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79">
            <a:extLst>
              <a:ext uri="{FF2B5EF4-FFF2-40B4-BE49-F238E27FC236}">
                <a16:creationId xmlns:a16="http://schemas.microsoft.com/office/drawing/2014/main" id="{2F4D9453-7924-4E02-9F01-7472EDAC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29" y="3951563"/>
            <a:ext cx="1437233" cy="8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5" descr="Plates in Raburn rack_11">
            <a:extLst>
              <a:ext uri="{FF2B5EF4-FFF2-40B4-BE49-F238E27FC236}">
                <a16:creationId xmlns:a16="http://schemas.microsoft.com/office/drawing/2014/main" id="{24E37C3B-8E15-45B9-B6FB-7AB20782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94" y="4651404"/>
            <a:ext cx="10128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3">
            <a:extLst>
              <a:ext uri="{FF2B5EF4-FFF2-40B4-BE49-F238E27FC236}">
                <a16:creationId xmlns:a16="http://schemas.microsoft.com/office/drawing/2014/main" id="{3D3517E5-207E-4CA8-B619-996D5305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62" y="993063"/>
            <a:ext cx="950193" cy="105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cdn.trendhunterstatic.com/phpthumbnails/98/98275/98275_1_600.jpeg">
            <a:extLst>
              <a:ext uri="{FF2B5EF4-FFF2-40B4-BE49-F238E27FC236}">
                <a16:creationId xmlns:a16="http://schemas.microsoft.com/office/drawing/2014/main" id="{3E601891-BE6F-4690-AFA9-6EE634CC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0" y="5237909"/>
            <a:ext cx="1151297" cy="7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0">
            <a:extLst>
              <a:ext uri="{FF2B5EF4-FFF2-40B4-BE49-F238E27FC236}">
                <a16:creationId xmlns:a16="http://schemas.microsoft.com/office/drawing/2014/main" id="{5BEA34AE-C5C5-4AEB-BBA0-3EEAAD56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93763" y="4997698"/>
            <a:ext cx="836398" cy="832808"/>
          </a:xfrm>
          <a:prstGeom prst="rect">
            <a:avLst/>
          </a:prstGeom>
          <a:noFill/>
        </p:spPr>
      </p:pic>
      <p:pic>
        <p:nvPicPr>
          <p:cNvPr id="27" name="Picture 82">
            <a:extLst>
              <a:ext uri="{FF2B5EF4-FFF2-40B4-BE49-F238E27FC236}">
                <a16:creationId xmlns:a16="http://schemas.microsoft.com/office/drawing/2014/main" id="{71B1AD23-405C-4AC0-A3AB-A1765CE04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105406" y="2414225"/>
            <a:ext cx="531064" cy="7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00">
            <a:extLst>
              <a:ext uri="{FF2B5EF4-FFF2-40B4-BE49-F238E27FC236}">
                <a16:creationId xmlns:a16="http://schemas.microsoft.com/office/drawing/2014/main" id="{00D1BF21-822A-4993-B0A4-F0C03AD2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54" y="4053659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95">
            <a:extLst>
              <a:ext uri="{FF2B5EF4-FFF2-40B4-BE49-F238E27FC236}">
                <a16:creationId xmlns:a16="http://schemas.microsoft.com/office/drawing/2014/main" id="{6E70D9FA-9260-4731-8498-B79AC6FE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38" y="3714726"/>
            <a:ext cx="8080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5" descr="PCT0055">
            <a:extLst>
              <a:ext uri="{FF2B5EF4-FFF2-40B4-BE49-F238E27FC236}">
                <a16:creationId xmlns:a16="http://schemas.microsoft.com/office/drawing/2014/main" id="{5CE8140A-2CE9-4ED4-83A5-F052043E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2447139" y="4966906"/>
            <a:ext cx="731837" cy="863600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6B78D5E-6C08-4BDB-8D19-2C327B9A77D0}"/>
              </a:ext>
            </a:extLst>
          </p:cNvPr>
          <p:cNvSpPr txBox="1"/>
          <p:nvPr/>
        </p:nvSpPr>
        <p:spPr>
          <a:xfrm>
            <a:off x="185736" y="190806"/>
            <a:ext cx="947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5454"/>
                </a:solidFill>
                <a:latin typeface="Arial"/>
              </a:rPr>
              <a:t>Original ECOLAB ICONS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14EA-2106-4202-9F81-78E7043E125A}"/>
              </a:ext>
            </a:extLst>
          </p:cNvPr>
          <p:cNvSpPr/>
          <p:nvPr/>
        </p:nvSpPr>
        <p:spPr>
          <a:xfrm>
            <a:off x="8683425" y="6401165"/>
            <a:ext cx="1019831" cy="2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HS/G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/002/03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9931D19ACC34199C1E5D5F5D0A51B" ma:contentTypeVersion="9" ma:contentTypeDescription="Create a new document." ma:contentTypeScope="" ma:versionID="a061f08fe6620f3066c2a9689f3549c0">
  <xsd:schema xmlns:xsd="http://www.w3.org/2001/XMLSchema" xmlns:xs="http://www.w3.org/2001/XMLSchema" xmlns:p="http://schemas.microsoft.com/office/2006/metadata/properties" xmlns:ns2="505494de-7f70-4b10-aa1d-981be3329ecb" targetNamespace="http://schemas.microsoft.com/office/2006/metadata/properties" ma:root="true" ma:fieldsID="3ed6e097dbe31a52993dd1417bcb113c" ns2:_="">
    <xsd:import namespace="505494de-7f70-4b10-aa1d-981be3329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494de-7f70-4b10-aa1d-981be3329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ABF44-9E01-4A85-AFCC-AF80FF56D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34E2E2-E202-41C5-8DB2-B8BD014DF5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05494de-7f70-4b10-aa1d-981be3329ec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365C1B-831B-4DBF-9C73-6B4045927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494de-7f70-4b10-aa1d-981be3329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36</Words>
  <Application>Microsoft Office PowerPoint</Application>
  <PresentationFormat>A4 Paper (210x297 mm)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Compass_CPA_Template_With_Icons_March_2021</dc:title>
  <dc:creator>Evan Judge</dc:creator>
  <cp:lastModifiedBy>Nicola Clason</cp:lastModifiedBy>
  <cp:revision>16</cp:revision>
  <dcterms:created xsi:type="dcterms:W3CDTF">2021-03-02T07:35:26Z</dcterms:created>
  <dcterms:modified xsi:type="dcterms:W3CDTF">2021-03-02T15:44:39Z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0x0101004F49931D19ACC34199C1E5D5F5D0A51B</vt:lpwstr>
  </property>
</Properties>
</file>