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7"/>
  </p:notesMasterIdLst>
  <p:sldIdLst>
    <p:sldId id="261" r:id="rId6"/>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999"/>
    <a:srgbClr val="BE5108"/>
    <a:srgbClr val="F36F23"/>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5EBB63-FAC4-4E19-9743-7DF712422B25}" v="1" dt="2019-11-11T15:43:12.4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0" d="100"/>
          <a:sy n="110" d="100"/>
        </p:scale>
        <p:origin x="552" y="10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Hamilton" userId="beff9c80-1b23-4db7-a6ae-4bdf6dd498b4" providerId="ADAL" clId="{7AE67C94-1A5E-4AFE-A55A-2754DBC30A1E}"/>
    <pc:docChg chg="custSel delSld modSld">
      <pc:chgData name="John Hamilton" userId="beff9c80-1b23-4db7-a6ae-4bdf6dd498b4" providerId="ADAL" clId="{7AE67C94-1A5E-4AFE-A55A-2754DBC30A1E}" dt="2019-11-11T13:45:39.030" v="2"/>
      <pc:docMkLst>
        <pc:docMk/>
      </pc:docMkLst>
      <pc:sldChg chg="delSp delAnim modAnim">
        <pc:chgData name="John Hamilton" userId="beff9c80-1b23-4db7-a6ae-4bdf6dd498b4" providerId="ADAL" clId="{7AE67C94-1A5E-4AFE-A55A-2754DBC30A1E}" dt="2019-11-11T13:45:39.030" v="2"/>
        <pc:sldMkLst>
          <pc:docMk/>
          <pc:sldMk cId="3261859122" sldId="261"/>
        </pc:sldMkLst>
        <pc:picChg chg="del">
          <ac:chgData name="John Hamilton" userId="beff9c80-1b23-4db7-a6ae-4bdf6dd498b4" providerId="ADAL" clId="{7AE67C94-1A5E-4AFE-A55A-2754DBC30A1E}" dt="2019-11-11T13:45:24.801" v="1" actId="478"/>
          <ac:picMkLst>
            <pc:docMk/>
            <pc:sldMk cId="3261859122" sldId="261"/>
            <ac:picMk id="70" creationId="{2312E508-3D20-4815-9679-DAF90A03AC9E}"/>
          </ac:picMkLst>
        </pc:picChg>
      </pc:sldChg>
      <pc:sldChg chg="del">
        <pc:chgData name="John Hamilton" userId="beff9c80-1b23-4db7-a6ae-4bdf6dd498b4" providerId="ADAL" clId="{7AE67C94-1A5E-4AFE-A55A-2754DBC30A1E}" dt="2019-11-11T13:45:22.485" v="0" actId="47"/>
        <pc:sldMkLst>
          <pc:docMk/>
          <pc:sldMk cId="3194639539" sldId="262"/>
        </pc:sldMkLst>
      </pc:sldChg>
      <pc:sldChg chg="del">
        <pc:chgData name="John Hamilton" userId="beff9c80-1b23-4db7-a6ae-4bdf6dd498b4" providerId="ADAL" clId="{7AE67C94-1A5E-4AFE-A55A-2754DBC30A1E}" dt="2019-11-11T13:45:22.485" v="0" actId="47"/>
        <pc:sldMkLst>
          <pc:docMk/>
          <pc:sldMk cId="3464987893" sldId="263"/>
        </pc:sldMkLst>
      </pc:sldChg>
      <pc:sldMasterChg chg="delSldLayout">
        <pc:chgData name="John Hamilton" userId="beff9c80-1b23-4db7-a6ae-4bdf6dd498b4" providerId="ADAL" clId="{7AE67C94-1A5E-4AFE-A55A-2754DBC30A1E}" dt="2019-11-11T13:45:22.485" v="0" actId="47"/>
        <pc:sldMasterMkLst>
          <pc:docMk/>
          <pc:sldMasterMk cId="596844402" sldId="2147483648"/>
        </pc:sldMasterMkLst>
        <pc:sldLayoutChg chg="del">
          <pc:chgData name="John Hamilton" userId="beff9c80-1b23-4db7-a6ae-4bdf6dd498b4" providerId="ADAL" clId="{7AE67C94-1A5E-4AFE-A55A-2754DBC30A1E}" dt="2019-11-11T13:45:22.485" v="0" actId="47"/>
          <pc:sldLayoutMkLst>
            <pc:docMk/>
            <pc:sldMasterMk cId="596844402" sldId="2147483648"/>
            <pc:sldLayoutMk cId="655001746" sldId="2147483674"/>
          </pc:sldLayoutMkLst>
        </pc:sldLayoutChg>
      </pc:sldMasterChg>
    </pc:docChg>
  </pc:docChgLst>
  <pc:docChgLst>
    <pc:chgData name="Evan Judge" userId="1de4a74c-e1ef-46a7-b937-00abde9ac724" providerId="ADAL" clId="{BE5EBB63-FAC4-4E19-9743-7DF712422B25}"/>
    <pc:docChg chg="modSld">
      <pc:chgData name="Evan Judge" userId="1de4a74c-e1ef-46a7-b937-00abde9ac724" providerId="ADAL" clId="{BE5EBB63-FAC4-4E19-9743-7DF712422B25}" dt="2019-11-11T15:43:21.863" v="2" actId="20577"/>
      <pc:docMkLst>
        <pc:docMk/>
      </pc:docMkLst>
      <pc:sldChg chg="addSp modSp">
        <pc:chgData name="Evan Judge" userId="1de4a74c-e1ef-46a7-b937-00abde9ac724" providerId="ADAL" clId="{BE5EBB63-FAC4-4E19-9743-7DF712422B25}" dt="2019-11-11T15:43:21.863" v="2" actId="20577"/>
        <pc:sldMkLst>
          <pc:docMk/>
          <pc:sldMk cId="3261859122" sldId="261"/>
        </pc:sldMkLst>
        <pc:spChg chg="add mod">
          <ac:chgData name="Evan Judge" userId="1de4a74c-e1ef-46a7-b937-00abde9ac724" providerId="ADAL" clId="{BE5EBB63-FAC4-4E19-9743-7DF712422B25}" dt="2019-11-11T15:43:21.863" v="2" actId="20577"/>
          <ac:spMkLst>
            <pc:docMk/>
            <pc:sldMk cId="3261859122" sldId="261"/>
            <ac:spMk id="45" creationId="{B759305A-ECB8-49B1-8F8D-547553E6943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CCCF063D-F8B6-4427-9122-46FA96835223}" type="datetimeFigureOut">
              <a:rPr lang="en-GB" smtClean="0"/>
              <a:t>11/11/2019</a:t>
            </a:fld>
            <a:endParaRPr lang="en-GB"/>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ED983D1-2523-4B0C-B94C-C44D8E62E405}" type="slidenum">
              <a:rPr lang="en-GB" smtClean="0"/>
              <a:t>‹#›</a:t>
            </a:fld>
            <a:endParaRPr lang="en-GB"/>
          </a:p>
        </p:txBody>
      </p:sp>
    </p:spTree>
    <p:extLst>
      <p:ext uri="{BB962C8B-B14F-4D97-AF65-F5344CB8AC3E}">
        <p14:creationId xmlns:p14="http://schemas.microsoft.com/office/powerpoint/2010/main" val="619492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39058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49811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143950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poeple_gradient.jp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07268" y="122360"/>
            <a:ext cx="11784401" cy="5725125"/>
          </a:xfrm>
          <a:prstGeom prst="rect">
            <a:avLst/>
          </a:prstGeom>
        </p:spPr>
      </p:pic>
      <p:sp>
        <p:nvSpPr>
          <p:cNvPr id="2" name="Title 1"/>
          <p:cNvSpPr>
            <a:spLocks noGrp="1"/>
          </p:cNvSpPr>
          <p:nvPr>
            <p:ph type="ctrTitle" hasCustomPrompt="1"/>
          </p:nvPr>
        </p:nvSpPr>
        <p:spPr>
          <a:xfrm>
            <a:off x="541637" y="421167"/>
            <a:ext cx="7774763" cy="1470025"/>
          </a:xfrm>
        </p:spPr>
        <p:txBody>
          <a:bodyPr>
            <a:normAutofit/>
          </a:bodyPr>
          <a:lstStyle>
            <a:lvl1pPr algn="l">
              <a:lnSpc>
                <a:spcPct val="90000"/>
              </a:lnSpc>
              <a:defRPr sz="4000" b="1" baseline="0">
                <a:solidFill>
                  <a:schemeClr val="bg1"/>
                </a:solidFill>
                <a:latin typeface="Arial"/>
                <a:cs typeface="Arial"/>
              </a:defRPr>
            </a:lvl1pPr>
          </a:lstStyle>
          <a:p>
            <a:r>
              <a:rPr lang="en-GB" dirty="0"/>
              <a:t>Click to edit</a:t>
            </a:r>
            <a:br>
              <a:rPr lang="en-GB" dirty="0"/>
            </a:br>
            <a:r>
              <a:rPr lang="en-GB" dirty="0"/>
              <a:t>Master title style</a:t>
            </a:r>
            <a:endParaRPr lang="en-US" dirty="0"/>
          </a:p>
        </p:txBody>
      </p:sp>
      <p:sp>
        <p:nvSpPr>
          <p:cNvPr id="3" name="Subtitle 2"/>
          <p:cNvSpPr>
            <a:spLocks noGrp="1"/>
          </p:cNvSpPr>
          <p:nvPr>
            <p:ph type="subTitle" idx="1"/>
          </p:nvPr>
        </p:nvSpPr>
        <p:spPr>
          <a:xfrm>
            <a:off x="558346" y="1905396"/>
            <a:ext cx="7758055" cy="684252"/>
          </a:xfrm>
        </p:spPr>
        <p:txBody>
          <a:bodyPr>
            <a:normAutofit/>
          </a:bodyPr>
          <a:lstStyle>
            <a:lvl1pPr marL="0" indent="0" algn="l">
              <a:buNone/>
              <a:defRPr sz="240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793772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0960" y="357166"/>
            <a:ext cx="9196480" cy="578318"/>
          </a:xfrm>
        </p:spPr>
        <p:txBody>
          <a:bodyPr/>
          <a:lstStyle/>
          <a:p>
            <a:r>
              <a:rPr lang="en-GB" dirty="0"/>
              <a:t>Click to edit Master title style</a:t>
            </a:r>
            <a:endParaRPr lang="en-US" dirty="0"/>
          </a:p>
        </p:txBody>
      </p:sp>
      <p:sp>
        <p:nvSpPr>
          <p:cNvPr id="3" name="Content Placeholder 2"/>
          <p:cNvSpPr>
            <a:spLocks noGrp="1"/>
          </p:cNvSpPr>
          <p:nvPr>
            <p:ph idx="1"/>
          </p:nvPr>
        </p:nvSpPr>
        <p:spPr>
          <a:xfrm>
            <a:off x="306302" y="1424764"/>
            <a:ext cx="9588839" cy="46179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2265108" y="6356351"/>
            <a:ext cx="1778883"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Tree>
    <p:extLst>
      <p:ext uri="{BB962C8B-B14F-4D97-AF65-F5344CB8AC3E}">
        <p14:creationId xmlns:p14="http://schemas.microsoft.com/office/powerpoint/2010/main" val="1323488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843340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4947" y="4406901"/>
            <a:ext cx="9551293" cy="1362075"/>
          </a:xfrm>
        </p:spPr>
        <p:txBody>
          <a:bodyPr anchor="t"/>
          <a:lstStyle>
            <a:lvl1pPr algn="l">
              <a:defRPr sz="4000" b="1" cap="all"/>
            </a:lvl1pPr>
          </a:lstStyle>
          <a:p>
            <a:r>
              <a:rPr lang="en-GB" dirty="0"/>
              <a:t>Click to edit Master title style</a:t>
            </a:r>
            <a:endParaRPr lang="en-US" dirty="0"/>
          </a:p>
        </p:txBody>
      </p:sp>
      <p:sp>
        <p:nvSpPr>
          <p:cNvPr id="3" name="Text Placeholder 2"/>
          <p:cNvSpPr>
            <a:spLocks noGrp="1"/>
          </p:cNvSpPr>
          <p:nvPr>
            <p:ph type="body" idx="1"/>
          </p:nvPr>
        </p:nvSpPr>
        <p:spPr>
          <a:xfrm>
            <a:off x="444947" y="2906713"/>
            <a:ext cx="955129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baseline="0">
                <a:solidFill>
                  <a:schemeClr val="tx1"/>
                </a:solidFill>
              </a:defRPr>
            </a:lvl1pPr>
          </a:lstStyle>
          <a:p>
            <a:pPr algn="ctr" fontAlgn="base">
              <a:spcBef>
                <a:spcPct val="0"/>
              </a:spcBef>
              <a:spcAft>
                <a:spcPct val="0"/>
              </a:spcAft>
            </a:pPr>
            <a:fld id="{2ED7FEAF-2746-2C43-90FE-7153CB7C7EB4}" type="slidenum">
              <a:rPr lang="en-US" sz="2800" smtClean="0">
                <a:solidFill>
                  <a:prstClr val="black"/>
                </a:solidFill>
                <a:latin typeface="Arial" pitchFamily="34" charset="0"/>
              </a:rPr>
              <a:pPr algn="ctr" fontAlgn="base">
                <a:spcBef>
                  <a:spcPct val="0"/>
                </a:spcBef>
                <a:spcAft>
                  <a:spcPct val="0"/>
                </a:spcAft>
              </a:pPr>
              <a:t>‹#›</a:t>
            </a:fld>
            <a:endParaRPr lang="en-US" sz="2800" dirty="0">
              <a:solidFill>
                <a:prstClr val="black"/>
              </a:solidFill>
              <a:latin typeface="Arial" pitchFamily="34" charset="0"/>
            </a:endParaRPr>
          </a:p>
        </p:txBody>
      </p:sp>
    </p:spTree>
    <p:extLst>
      <p:ext uri="{BB962C8B-B14F-4D97-AF65-F5344CB8AC3E}">
        <p14:creationId xmlns:p14="http://schemas.microsoft.com/office/powerpoint/2010/main" val="3572618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306301" y="1041041"/>
            <a:ext cx="4622312"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5269827" y="1041041"/>
            <a:ext cx="4625315"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456708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1139685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664819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77745" y="6356351"/>
            <a:ext cx="179152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Slide Number Placeholder 3"/>
          <p:cNvSpPr>
            <a:spLocks noGrp="1"/>
          </p:cNvSpPr>
          <p:nvPr>
            <p:ph type="sldNum" sz="quarter" idx="12"/>
          </p:nvPr>
        </p:nvSpPr>
        <p:spPr>
          <a:xfrm>
            <a:off x="8194190" y="6356351"/>
            <a:ext cx="17515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10911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8717263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163576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882482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932919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42857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5378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734059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1AE3F13-2CED-4740-8516-C95B7A2E31F6}" type="datetimeFigureOut">
              <a:rPr lang="en-GB" smtClean="0"/>
              <a:t>11/11/2019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766522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1AE3F13-2CED-4740-8516-C95B7A2E31F6}" type="datetimeFigureOut">
              <a:rPr lang="en-GB" smtClean="0"/>
              <a:t>11/11/2019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63240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1AE3F13-2CED-4740-8516-C95B7A2E31F6}" type="datetimeFigureOut">
              <a:rPr lang="en-GB" smtClean="0"/>
              <a:t>11/11/2019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79292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E3F13-2CED-4740-8516-C95B7A2E31F6}" type="datetimeFigureOut">
              <a:rPr lang="en-GB" smtClean="0"/>
              <a:t>11/11/2019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45386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11/11/2019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00687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11/11/2019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429148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jpg"/><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E3F13-2CED-4740-8516-C95B7A2E31F6}" type="datetimeFigureOut">
              <a:rPr lang="en-GB" smtClean="0"/>
              <a:t>11/11/2019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ED09E-E2FC-4113-ABFE-CA2CC90EF771}" type="slidenum">
              <a:rPr lang="en-GB" smtClean="0"/>
              <a:t>‹#›</a:t>
            </a:fld>
            <a:endParaRPr lang="en-GB"/>
          </a:p>
        </p:txBody>
      </p:sp>
    </p:spTree>
    <p:extLst>
      <p:ext uri="{BB962C8B-B14F-4D97-AF65-F5344CB8AC3E}">
        <p14:creationId xmlns:p14="http://schemas.microsoft.com/office/powerpoint/2010/main" val="59684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band_1.jpg"/>
          <p:cNvPicPr>
            <a:picLocks noChangeAspect="1"/>
          </p:cNvPicPr>
          <p:nvPr/>
        </p:nvPicPr>
        <p:blipFill>
          <a:blip r:embed="rId15" cstate="print">
            <a:extLst>
              <a:ext uri="{28A0092B-C50C-407E-A947-70E740481C1C}">
                <a14:useLocalDpi xmlns:a14="http://schemas.microsoft.com/office/drawing/2010/main"/>
              </a:ext>
            </a:extLst>
          </a:blip>
          <a:stretch>
            <a:fillRect/>
          </a:stretch>
        </p:blipFill>
        <p:spPr>
          <a:xfrm rot="16200000">
            <a:off x="5463384" y="-4961632"/>
            <a:ext cx="948147" cy="11262307"/>
          </a:xfrm>
          <a:prstGeom prst="rect">
            <a:avLst/>
          </a:prstGeom>
        </p:spPr>
      </p:pic>
      <p:sp>
        <p:nvSpPr>
          <p:cNvPr id="2" name="Title Placeholder 1"/>
          <p:cNvSpPr>
            <a:spLocks noGrp="1"/>
          </p:cNvSpPr>
          <p:nvPr>
            <p:ph type="title"/>
          </p:nvPr>
        </p:nvSpPr>
        <p:spPr>
          <a:xfrm>
            <a:off x="514591" y="416799"/>
            <a:ext cx="9196480" cy="578318"/>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514591" y="1388523"/>
            <a:ext cx="9588839" cy="461792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6" name="Picture 5" descr="compass group logo.jpg"/>
          <p:cNvPicPr>
            <a:picLocks noChangeAspect="1"/>
          </p:cNvPicPr>
          <p:nvPr/>
        </p:nvPicPr>
        <p:blipFill rotWithShape="1">
          <a:blip r:embed="rId16" cstate="screen">
            <a:extLst>
              <a:ext uri="{28A0092B-C50C-407E-A947-70E740481C1C}">
                <a14:useLocalDpi xmlns:a14="http://schemas.microsoft.com/office/drawing/2010/main"/>
              </a:ext>
            </a:extLst>
          </a:blip>
          <a:srcRect/>
          <a:stretch/>
        </p:blipFill>
        <p:spPr>
          <a:xfrm>
            <a:off x="306302" y="6140084"/>
            <a:ext cx="1640277" cy="638548"/>
          </a:xfrm>
          <a:prstGeom prst="rect">
            <a:avLst/>
          </a:prstGeom>
        </p:spPr>
      </p:pic>
      <p:pic>
        <p:nvPicPr>
          <p:cNvPr id="5" name="Picture 4"/>
          <p:cNvPicPr>
            <a:picLocks noChangeAspect="1"/>
          </p:cNvPicPr>
          <p:nvPr userDrawn="1"/>
        </p:nvPicPr>
        <p:blipFill>
          <a:blip r:embed="rId17">
            <a:extLst>
              <a:ext uri="{28A0092B-C50C-407E-A947-70E740481C1C}">
                <a14:useLocalDpi xmlns:a14="http://schemas.microsoft.com/office/drawing/2010/main"/>
              </a:ext>
            </a:extLst>
          </a:blip>
          <a:stretch>
            <a:fillRect/>
          </a:stretch>
        </p:blipFill>
        <p:spPr>
          <a:xfrm>
            <a:off x="10320470" y="6140085"/>
            <a:ext cx="1357223" cy="595223"/>
          </a:xfrm>
          <a:prstGeom prst="rect">
            <a:avLst/>
          </a:prstGeom>
        </p:spPr>
      </p:pic>
    </p:spTree>
    <p:extLst>
      <p:ext uri="{BB962C8B-B14F-4D97-AF65-F5344CB8AC3E}">
        <p14:creationId xmlns:p14="http://schemas.microsoft.com/office/powerpoint/2010/main" val="1186193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457200" rtl="0" eaLnBrk="1" latinLnBrk="0" hangingPunct="1">
        <a:spcBef>
          <a:spcPct val="0"/>
        </a:spcBef>
        <a:buNone/>
        <a:defRPr sz="2400" b="1" kern="1200">
          <a:solidFill>
            <a:schemeClr val="bg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4"/>
          <p:cNvSpPr/>
          <p:nvPr/>
        </p:nvSpPr>
        <p:spPr bwMode="gray">
          <a:xfrm>
            <a:off x="8029503" y="102602"/>
            <a:ext cx="3805742" cy="6665677"/>
          </a:xfrm>
          <a:prstGeom prst="rect">
            <a:avLst/>
          </a:prstGeom>
          <a:solidFill>
            <a:schemeClr val="accent2"/>
          </a:solidFill>
          <a:ln w="12700">
            <a:noFill/>
            <a:round/>
            <a:headEnd/>
            <a:tailEnd/>
          </a:ln>
        </p:spPr>
        <p:txBody>
          <a:bodyPr rtlCol="0" anchor="ctr"/>
          <a:lstStyle/>
          <a:p>
            <a:pPr algn="just"/>
            <a:endParaRPr lang="en-US" sz="1350" dirty="0">
              <a:solidFill>
                <a:prstClr val="black"/>
              </a:solidFill>
              <a:latin typeface="Calibri Light" panose="020F0302020204030204" pitchFamily="34" charset="0"/>
            </a:endParaRPr>
          </a:p>
        </p:txBody>
      </p:sp>
      <p:cxnSp>
        <p:nvCxnSpPr>
          <p:cNvPr id="4" name="Gerade Verbindung 5"/>
          <p:cNvCxnSpPr/>
          <p:nvPr/>
        </p:nvCxnSpPr>
        <p:spPr bwMode="gray">
          <a:xfrm flipH="1">
            <a:off x="506976" y="3222675"/>
            <a:ext cx="7249753" cy="0"/>
          </a:xfrm>
          <a:prstGeom prst="line">
            <a:avLst/>
          </a:prstGeom>
          <a:ln w="28575">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Rechteck 21"/>
          <p:cNvSpPr/>
          <p:nvPr/>
        </p:nvSpPr>
        <p:spPr bwMode="gray">
          <a:xfrm>
            <a:off x="877265" y="2704875"/>
            <a:ext cx="6509174" cy="796912"/>
          </a:xfrm>
          <a:prstGeom prst="rect">
            <a:avLst/>
          </a:prstGeom>
        </p:spPr>
        <p:txBody>
          <a:bodyPr wrap="square" lIns="54000" tIns="0" rIns="135000" bIns="0">
            <a:noAutofit/>
          </a:bodyPr>
          <a:lstStyle/>
          <a:p>
            <a:pPr algn="ctr">
              <a:lnSpc>
                <a:spcPct val="80000"/>
              </a:lnSpc>
            </a:pPr>
            <a:r>
              <a:rPr lang="en-US" sz="4000" b="1" dirty="0">
                <a:solidFill>
                  <a:schemeClr val="tx1">
                    <a:lumMod val="65000"/>
                    <a:lumOff val="35000"/>
                  </a:schemeClr>
                </a:solidFill>
                <a:latin typeface="Calibri Light" panose="020F0302020204030204"/>
              </a:rPr>
              <a:t>Pest Control</a:t>
            </a:r>
          </a:p>
        </p:txBody>
      </p:sp>
      <p:sp>
        <p:nvSpPr>
          <p:cNvPr id="7" name="Textfeld 123"/>
          <p:cNvSpPr txBox="1"/>
          <p:nvPr/>
        </p:nvSpPr>
        <p:spPr bwMode="gray">
          <a:xfrm>
            <a:off x="8118768" y="252518"/>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1</a:t>
            </a:r>
            <a:endParaRPr lang="en-US" sz="2400" noProof="1">
              <a:solidFill>
                <a:prstClr val="black">
                  <a:lumMod val="85000"/>
                  <a:lumOff val="15000"/>
                </a:prstClr>
              </a:solidFill>
              <a:latin typeface="Calibri Light" panose="020F0302020204030204" pitchFamily="34" charset="0"/>
            </a:endParaRPr>
          </a:p>
        </p:txBody>
      </p:sp>
      <p:sp>
        <p:nvSpPr>
          <p:cNvPr id="8" name="Textfeld 123"/>
          <p:cNvSpPr txBox="1"/>
          <p:nvPr/>
        </p:nvSpPr>
        <p:spPr bwMode="gray">
          <a:xfrm>
            <a:off x="8118768" y="1562058"/>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2</a:t>
            </a:r>
            <a:endParaRPr lang="en-US" sz="2400" noProof="1">
              <a:solidFill>
                <a:prstClr val="black">
                  <a:lumMod val="85000"/>
                  <a:lumOff val="15000"/>
                </a:prstClr>
              </a:solidFill>
              <a:latin typeface="Calibri Light" panose="020F0302020204030204" pitchFamily="34" charset="0"/>
            </a:endParaRPr>
          </a:p>
        </p:txBody>
      </p:sp>
      <p:sp>
        <p:nvSpPr>
          <p:cNvPr id="9" name="Textfeld 123"/>
          <p:cNvSpPr txBox="1"/>
          <p:nvPr/>
        </p:nvSpPr>
        <p:spPr bwMode="gray">
          <a:xfrm>
            <a:off x="8118768" y="2586164"/>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3</a:t>
            </a:r>
            <a:endParaRPr lang="en-US" sz="2400" noProof="1">
              <a:solidFill>
                <a:prstClr val="black">
                  <a:lumMod val="85000"/>
                  <a:lumOff val="15000"/>
                </a:prstClr>
              </a:solidFill>
              <a:latin typeface="Calibri Light" panose="020F0302020204030204" pitchFamily="34" charset="0"/>
            </a:endParaRPr>
          </a:p>
        </p:txBody>
      </p:sp>
      <p:sp>
        <p:nvSpPr>
          <p:cNvPr id="10" name="Textfeld 123"/>
          <p:cNvSpPr txBox="1"/>
          <p:nvPr/>
        </p:nvSpPr>
        <p:spPr bwMode="gray">
          <a:xfrm>
            <a:off x="8118768" y="3653818"/>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4</a:t>
            </a:r>
            <a:endParaRPr lang="en-US" sz="2400" noProof="1">
              <a:solidFill>
                <a:prstClr val="black">
                  <a:lumMod val="85000"/>
                  <a:lumOff val="15000"/>
                </a:prstClr>
              </a:solidFill>
              <a:latin typeface="Calibri Light" panose="020F0302020204030204" pitchFamily="34" charset="0"/>
            </a:endParaRPr>
          </a:p>
        </p:txBody>
      </p:sp>
      <p:sp>
        <p:nvSpPr>
          <p:cNvPr id="11" name="TextBox 10"/>
          <p:cNvSpPr txBox="1"/>
          <p:nvPr/>
        </p:nvSpPr>
        <p:spPr>
          <a:xfrm>
            <a:off x="640714" y="3238318"/>
            <a:ext cx="6982277" cy="384721"/>
          </a:xfrm>
          <a:prstGeom prst="rect">
            <a:avLst/>
          </a:prstGeom>
          <a:noFill/>
        </p:spPr>
        <p:txBody>
          <a:bodyPr wrap="square" rtlCol="0">
            <a:spAutoFit/>
          </a:bodyPr>
          <a:lstStyle/>
          <a:p>
            <a:pPr algn="ctr"/>
            <a:r>
              <a:rPr lang="en-GB" sz="1900" dirty="0">
                <a:solidFill>
                  <a:schemeClr val="accent2"/>
                </a:solidFill>
                <a:latin typeface="Calibri Light" panose="020F0302020204030204" pitchFamily="34" charset="0"/>
              </a:rPr>
              <a:t>Preventing animals and pests from causing contamination of food</a:t>
            </a:r>
          </a:p>
        </p:txBody>
      </p:sp>
      <p:sp>
        <p:nvSpPr>
          <p:cNvPr id="12" name="Textfeld 204"/>
          <p:cNvSpPr txBox="1"/>
          <p:nvPr/>
        </p:nvSpPr>
        <p:spPr bwMode="gray">
          <a:xfrm>
            <a:off x="475162" y="1006724"/>
            <a:ext cx="7129791" cy="1977168"/>
          </a:xfrm>
          <a:prstGeom prst="rect">
            <a:avLst/>
          </a:prstGeom>
          <a:noFill/>
        </p:spPr>
        <p:txBody>
          <a:bodyPr wrap="square" lIns="54000" tIns="54000" rIns="81000" bIns="0" rtlCol="0">
            <a:noAutofit/>
          </a:bodyPr>
          <a:lstStyle/>
          <a:p>
            <a:pPr algn="just">
              <a:spcAft>
                <a:spcPts val="1200"/>
              </a:spcAft>
            </a:pPr>
            <a:r>
              <a:rPr lang="en-GB" sz="1600" noProof="1">
                <a:solidFill>
                  <a:schemeClr val="tx1">
                    <a:lumMod val="65000"/>
                    <a:lumOff val="35000"/>
                  </a:schemeClr>
                </a:solidFill>
                <a:latin typeface="Calibri Light" panose="020F0302020204030204" pitchFamily="34" charset="0"/>
              </a:rPr>
              <a:t>We have a legal duty to prevent contamination of food from pests. A pest is any animal, insect or bird that can damage or contaminate food. Common pests include rats, mice, birds, cockroaches, flies and stored product insects, such as weevils, beetles and mites.</a:t>
            </a:r>
          </a:p>
          <a:p>
            <a:pPr algn="just">
              <a:spcAft>
                <a:spcPts val="1200"/>
              </a:spcAft>
            </a:pPr>
            <a:r>
              <a:rPr lang="en-GB" sz="1600" noProof="1">
                <a:solidFill>
                  <a:schemeClr val="tx1">
                    <a:lumMod val="65000"/>
                    <a:lumOff val="35000"/>
                  </a:schemeClr>
                </a:solidFill>
                <a:latin typeface="Calibri Light" panose="020F0302020204030204" pitchFamily="34" charset="0"/>
              </a:rPr>
              <a:t>Many animals, birds and insect pests carry food poisoning bacteria which can cause illness.</a:t>
            </a:r>
          </a:p>
        </p:txBody>
      </p:sp>
      <p:pic>
        <p:nvPicPr>
          <p:cNvPr id="14" name="Picture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558282" y="207851"/>
            <a:ext cx="1099818" cy="643730"/>
          </a:xfrm>
          <a:prstGeom prst="rect">
            <a:avLst/>
          </a:prstGeom>
        </p:spPr>
      </p:pic>
      <p:sp>
        <p:nvSpPr>
          <p:cNvPr id="30" name="Textfeld 204"/>
          <p:cNvSpPr txBox="1"/>
          <p:nvPr/>
        </p:nvSpPr>
        <p:spPr bwMode="gray">
          <a:xfrm>
            <a:off x="414205" y="240870"/>
            <a:ext cx="4419522" cy="514590"/>
          </a:xfrm>
          <a:prstGeom prst="rect">
            <a:avLst/>
          </a:prstGeom>
          <a:noFill/>
        </p:spPr>
        <p:txBody>
          <a:bodyPr wrap="square" lIns="54000" tIns="54000" rIns="81000" bIns="0" rtlCol="0">
            <a:noAutofit/>
          </a:bodyPr>
          <a:lstStyle/>
          <a:p>
            <a:pPr>
              <a:lnSpc>
                <a:spcPct val="90000"/>
              </a:lnSpc>
              <a:spcAft>
                <a:spcPts val="750"/>
              </a:spcAft>
            </a:pPr>
            <a:r>
              <a:rPr lang="en-US" sz="4000" noProof="1">
                <a:solidFill>
                  <a:srgbClr val="ED7D31"/>
                </a:solidFill>
                <a:latin typeface="+mj-lt"/>
                <a:cs typeface="Arial" panose="020B0604020202020204" pitchFamily="34" charset="0"/>
              </a:rPr>
              <a:t>Safety Moment	</a:t>
            </a:r>
          </a:p>
        </p:txBody>
      </p:sp>
      <p:sp>
        <p:nvSpPr>
          <p:cNvPr id="37" name="TextBox 36"/>
          <p:cNvSpPr txBox="1"/>
          <p:nvPr/>
        </p:nvSpPr>
        <p:spPr>
          <a:xfrm>
            <a:off x="8544958" y="5458060"/>
            <a:ext cx="2955868" cy="1031051"/>
          </a:xfrm>
          <a:prstGeom prst="rect">
            <a:avLst/>
          </a:prstGeom>
          <a:noFill/>
        </p:spPr>
        <p:txBody>
          <a:bodyPr wrap="square" rtlCol="0">
            <a:spAutoFit/>
          </a:bodyPr>
          <a:lstStyle/>
          <a:p>
            <a:pPr>
              <a:spcAft>
                <a:spcPts val="600"/>
              </a:spcAft>
            </a:pPr>
            <a:r>
              <a:rPr lang="en-GB" sz="1400" dirty="0">
                <a:solidFill>
                  <a:schemeClr val="bg1"/>
                </a:solidFill>
              </a:rPr>
              <a:t>Consult Good Hygiene Practice Guide No.3 on Pest Control to decide whether the unit is fit to trade.</a:t>
            </a:r>
          </a:p>
          <a:p>
            <a:pPr>
              <a:spcAft>
                <a:spcPts val="600"/>
              </a:spcAft>
            </a:pPr>
            <a:r>
              <a:rPr lang="en-GB" sz="1400" dirty="0">
                <a:solidFill>
                  <a:schemeClr val="bg1"/>
                </a:solidFill>
              </a:rPr>
              <a:t>If in doubt contact your HSE Manager.</a:t>
            </a:r>
          </a:p>
        </p:txBody>
      </p:sp>
      <p:sp>
        <p:nvSpPr>
          <p:cNvPr id="38" name="TextBox 37"/>
          <p:cNvSpPr txBox="1"/>
          <p:nvPr/>
        </p:nvSpPr>
        <p:spPr>
          <a:xfrm>
            <a:off x="8550413" y="1563037"/>
            <a:ext cx="2955867" cy="954107"/>
          </a:xfrm>
          <a:prstGeom prst="rect">
            <a:avLst/>
          </a:prstGeom>
          <a:noFill/>
        </p:spPr>
        <p:txBody>
          <a:bodyPr wrap="square" rtlCol="0">
            <a:spAutoFit/>
          </a:bodyPr>
          <a:lstStyle/>
          <a:p>
            <a:pPr>
              <a:spcAft>
                <a:spcPts val="600"/>
              </a:spcAft>
            </a:pPr>
            <a:r>
              <a:rPr lang="en-GB" sz="1400" dirty="0">
                <a:solidFill>
                  <a:schemeClr val="bg1"/>
                </a:solidFill>
              </a:rPr>
              <a:t>Floors. Sweep up droppings/clear urine/grease with disposable paper towel before mopping and disinfecting floor.</a:t>
            </a:r>
          </a:p>
        </p:txBody>
      </p:sp>
      <p:sp>
        <p:nvSpPr>
          <p:cNvPr id="39" name="TextBox 38"/>
          <p:cNvSpPr txBox="1"/>
          <p:nvPr/>
        </p:nvSpPr>
        <p:spPr>
          <a:xfrm>
            <a:off x="8550412" y="2599990"/>
            <a:ext cx="2955868" cy="954107"/>
          </a:xfrm>
          <a:prstGeom prst="rect">
            <a:avLst/>
          </a:prstGeom>
          <a:noFill/>
        </p:spPr>
        <p:txBody>
          <a:bodyPr wrap="square" rtlCol="0">
            <a:spAutoFit/>
          </a:bodyPr>
          <a:lstStyle/>
          <a:p>
            <a:pPr>
              <a:spcAft>
                <a:spcPts val="600"/>
              </a:spcAft>
            </a:pPr>
            <a:r>
              <a:rPr lang="en-GB" sz="1400" dirty="0" err="1">
                <a:solidFill>
                  <a:schemeClr val="bg1"/>
                </a:solidFill>
              </a:rPr>
              <a:t>Shelvings</a:t>
            </a:r>
            <a:r>
              <a:rPr lang="en-GB" sz="1400" dirty="0">
                <a:solidFill>
                  <a:schemeClr val="bg1"/>
                </a:solidFill>
              </a:rPr>
              <a:t>/surfaces. Remove any debris/contamination. Clean with soapy cloth then disinfect and wipe with disposable paper towel.</a:t>
            </a:r>
          </a:p>
        </p:txBody>
      </p:sp>
      <p:sp>
        <p:nvSpPr>
          <p:cNvPr id="40" name="TextBox 39"/>
          <p:cNvSpPr txBox="1"/>
          <p:nvPr/>
        </p:nvSpPr>
        <p:spPr>
          <a:xfrm>
            <a:off x="8546322" y="252518"/>
            <a:ext cx="2955867" cy="1246495"/>
          </a:xfrm>
          <a:prstGeom prst="rect">
            <a:avLst/>
          </a:prstGeom>
          <a:noFill/>
        </p:spPr>
        <p:txBody>
          <a:bodyPr wrap="square" rtlCol="0">
            <a:spAutoFit/>
          </a:bodyPr>
          <a:lstStyle/>
          <a:p>
            <a:pPr>
              <a:spcAft>
                <a:spcPts val="600"/>
              </a:spcAft>
            </a:pPr>
            <a:r>
              <a:rPr lang="en-GB" sz="1400" dirty="0">
                <a:solidFill>
                  <a:schemeClr val="bg1"/>
                </a:solidFill>
              </a:rPr>
              <a:t>Pest control treatment should only be carried out by a specialist contractor. </a:t>
            </a:r>
          </a:p>
          <a:p>
            <a:pPr>
              <a:spcAft>
                <a:spcPts val="600"/>
              </a:spcAft>
            </a:pPr>
            <a:r>
              <a:rPr lang="en-GB" sz="1400" dirty="0">
                <a:solidFill>
                  <a:schemeClr val="bg1"/>
                </a:solidFill>
              </a:rPr>
              <a:t>Report any pest activity immediately and arrange for a pest control contractor to attend. </a:t>
            </a:r>
          </a:p>
        </p:txBody>
      </p:sp>
      <p:sp>
        <p:nvSpPr>
          <p:cNvPr id="41" name="TextBox 40"/>
          <p:cNvSpPr txBox="1"/>
          <p:nvPr/>
        </p:nvSpPr>
        <p:spPr>
          <a:xfrm>
            <a:off x="8550412" y="3653818"/>
            <a:ext cx="2955868" cy="738664"/>
          </a:xfrm>
          <a:prstGeom prst="rect">
            <a:avLst/>
          </a:prstGeom>
          <a:noFill/>
        </p:spPr>
        <p:txBody>
          <a:bodyPr wrap="square" rtlCol="0">
            <a:spAutoFit/>
          </a:bodyPr>
          <a:lstStyle/>
          <a:p>
            <a:pPr>
              <a:spcAft>
                <a:spcPts val="600"/>
              </a:spcAft>
            </a:pPr>
            <a:r>
              <a:rPr lang="en-GB" sz="1400" dirty="0">
                <a:solidFill>
                  <a:schemeClr val="bg1"/>
                </a:solidFill>
              </a:rPr>
              <a:t>Unprotected crockery/utensils must be washed (cleaned) prior to placing in the dishwasher (disinfection)</a:t>
            </a:r>
          </a:p>
        </p:txBody>
      </p:sp>
      <p:sp>
        <p:nvSpPr>
          <p:cNvPr id="42" name="Textfeld 123"/>
          <p:cNvSpPr txBox="1"/>
          <p:nvPr/>
        </p:nvSpPr>
        <p:spPr bwMode="gray">
          <a:xfrm>
            <a:off x="8118767" y="5459233"/>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6</a:t>
            </a:r>
            <a:endParaRPr lang="en-US" sz="2400" noProof="1">
              <a:solidFill>
                <a:prstClr val="black">
                  <a:lumMod val="85000"/>
                  <a:lumOff val="15000"/>
                </a:prstClr>
              </a:solidFill>
              <a:latin typeface="Calibri Light" panose="020F0302020204030204" pitchFamily="34" charset="0"/>
            </a:endParaRPr>
          </a:p>
        </p:txBody>
      </p:sp>
      <p:grpSp>
        <p:nvGrpSpPr>
          <p:cNvPr id="57" name="Group 56">
            <a:extLst>
              <a:ext uri="{FF2B5EF4-FFF2-40B4-BE49-F238E27FC236}">
                <a16:creationId xmlns:a16="http://schemas.microsoft.com/office/drawing/2014/main" id="{BD344D01-7653-4E94-BB9D-E4AA47AA93A5}"/>
              </a:ext>
            </a:extLst>
          </p:cNvPr>
          <p:cNvGrpSpPr/>
          <p:nvPr/>
        </p:nvGrpSpPr>
        <p:grpSpPr>
          <a:xfrm>
            <a:off x="326720" y="3817745"/>
            <a:ext cx="1649869" cy="1463754"/>
            <a:chOff x="266908" y="3680012"/>
            <a:chExt cx="1649869" cy="1463754"/>
          </a:xfrm>
        </p:grpSpPr>
        <p:sp>
          <p:nvSpPr>
            <p:cNvPr id="46" name="Textfeld 204">
              <a:extLst>
                <a:ext uri="{FF2B5EF4-FFF2-40B4-BE49-F238E27FC236}">
                  <a16:creationId xmlns:a16="http://schemas.microsoft.com/office/drawing/2014/main" id="{1771BFF2-3D6D-4F88-90A4-C6D90828BF2B}"/>
                </a:ext>
              </a:extLst>
            </p:cNvPr>
            <p:cNvSpPr txBox="1"/>
            <p:nvPr/>
          </p:nvSpPr>
          <p:spPr bwMode="gray">
            <a:xfrm>
              <a:off x="266908" y="4759045"/>
              <a:ext cx="1619452"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Contaminated food</a:t>
              </a:r>
              <a:endParaRPr lang="en-GB" sz="1200" noProof="1">
                <a:solidFill>
                  <a:schemeClr val="tx1">
                    <a:lumMod val="65000"/>
                    <a:lumOff val="35000"/>
                  </a:schemeClr>
                </a:solidFill>
                <a:latin typeface="Calibri Light" panose="020F0302020204030204" pitchFamily="34" charset="0"/>
              </a:endParaRPr>
            </a:p>
          </p:txBody>
        </p:sp>
        <p:pic>
          <p:nvPicPr>
            <p:cNvPr id="28" name="Picture 27">
              <a:extLst>
                <a:ext uri="{FF2B5EF4-FFF2-40B4-BE49-F238E27FC236}">
                  <a16:creationId xmlns:a16="http://schemas.microsoft.com/office/drawing/2014/main" id="{645565FE-73AB-408C-A3BB-ED540A68CCD8}"/>
                </a:ext>
              </a:extLst>
            </p:cNvPr>
            <p:cNvPicPr>
              <a:picLocks noChangeAspect="1"/>
            </p:cNvPicPr>
            <p:nvPr/>
          </p:nvPicPr>
          <p:blipFill>
            <a:blip r:embed="rId4"/>
            <a:stretch>
              <a:fillRect/>
            </a:stretch>
          </p:blipFill>
          <p:spPr>
            <a:xfrm>
              <a:off x="304011" y="3680012"/>
              <a:ext cx="1466374" cy="1142909"/>
            </a:xfrm>
            <a:prstGeom prst="rect">
              <a:avLst/>
            </a:prstGeom>
          </p:spPr>
        </p:pic>
        <p:sp>
          <p:nvSpPr>
            <p:cNvPr id="22" name="Isosceles Triangle 21">
              <a:extLst>
                <a:ext uri="{FF2B5EF4-FFF2-40B4-BE49-F238E27FC236}">
                  <a16:creationId xmlns:a16="http://schemas.microsoft.com/office/drawing/2014/main" id="{B85A08D5-4EF2-4D32-8645-FF949F08E0E6}"/>
                </a:ext>
              </a:extLst>
            </p:cNvPr>
            <p:cNvSpPr/>
            <p:nvPr/>
          </p:nvSpPr>
          <p:spPr>
            <a:xfrm>
              <a:off x="1469417" y="3717917"/>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6" name="Group 65">
            <a:extLst>
              <a:ext uri="{FF2B5EF4-FFF2-40B4-BE49-F238E27FC236}">
                <a16:creationId xmlns:a16="http://schemas.microsoft.com/office/drawing/2014/main" id="{0EDB24AF-AA9B-49D6-BD3C-F88EC348BEA0}"/>
              </a:ext>
            </a:extLst>
          </p:cNvPr>
          <p:cNvGrpSpPr/>
          <p:nvPr/>
        </p:nvGrpSpPr>
        <p:grpSpPr>
          <a:xfrm>
            <a:off x="1050142" y="5267396"/>
            <a:ext cx="1766816" cy="1483879"/>
            <a:chOff x="909735" y="5263648"/>
            <a:chExt cx="1766816" cy="1483879"/>
          </a:xfrm>
        </p:grpSpPr>
        <p:sp>
          <p:nvSpPr>
            <p:cNvPr id="48" name="Textfeld 204">
              <a:extLst>
                <a:ext uri="{FF2B5EF4-FFF2-40B4-BE49-F238E27FC236}">
                  <a16:creationId xmlns:a16="http://schemas.microsoft.com/office/drawing/2014/main" id="{9681EBBF-A6A0-4BFD-9ED0-2FF4606C36D2}"/>
                </a:ext>
              </a:extLst>
            </p:cNvPr>
            <p:cNvSpPr txBox="1"/>
            <p:nvPr/>
          </p:nvSpPr>
          <p:spPr bwMode="gray">
            <a:xfrm>
              <a:off x="1011248" y="6362806"/>
              <a:ext cx="1619452"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Gnaw marks</a:t>
              </a:r>
              <a:endParaRPr lang="en-GB" sz="1200" noProof="1">
                <a:solidFill>
                  <a:schemeClr val="tx1">
                    <a:lumMod val="65000"/>
                    <a:lumOff val="35000"/>
                  </a:schemeClr>
                </a:solidFill>
                <a:latin typeface="Calibri Light" panose="020F0302020204030204" pitchFamily="34" charset="0"/>
              </a:endParaRPr>
            </a:p>
          </p:txBody>
        </p:sp>
        <p:pic>
          <p:nvPicPr>
            <p:cNvPr id="29" name="Picture 28">
              <a:extLst>
                <a:ext uri="{FF2B5EF4-FFF2-40B4-BE49-F238E27FC236}">
                  <a16:creationId xmlns:a16="http://schemas.microsoft.com/office/drawing/2014/main" id="{B99232F8-4A27-456F-9CFA-8872A447D3B8}"/>
                </a:ext>
              </a:extLst>
            </p:cNvPr>
            <p:cNvPicPr>
              <a:picLocks noChangeAspect="1"/>
            </p:cNvPicPr>
            <p:nvPr/>
          </p:nvPicPr>
          <p:blipFill>
            <a:blip r:embed="rId5"/>
            <a:stretch>
              <a:fillRect/>
            </a:stretch>
          </p:blipFill>
          <p:spPr>
            <a:xfrm>
              <a:off x="1059228" y="5263648"/>
              <a:ext cx="1617323" cy="1175255"/>
            </a:xfrm>
            <a:prstGeom prst="rect">
              <a:avLst/>
            </a:prstGeom>
          </p:spPr>
        </p:pic>
        <p:sp>
          <p:nvSpPr>
            <p:cNvPr id="51" name="Isosceles Triangle 50">
              <a:extLst>
                <a:ext uri="{FF2B5EF4-FFF2-40B4-BE49-F238E27FC236}">
                  <a16:creationId xmlns:a16="http://schemas.microsoft.com/office/drawing/2014/main" id="{16001AFE-F438-4690-9A61-3C68009BAE02}"/>
                </a:ext>
              </a:extLst>
            </p:cNvPr>
            <p:cNvSpPr/>
            <p:nvPr/>
          </p:nvSpPr>
          <p:spPr>
            <a:xfrm>
              <a:off x="909735" y="5270794"/>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5" name="Group 64">
            <a:extLst>
              <a:ext uri="{FF2B5EF4-FFF2-40B4-BE49-F238E27FC236}">
                <a16:creationId xmlns:a16="http://schemas.microsoft.com/office/drawing/2014/main" id="{5103B7C7-AAE6-4C1E-8678-AF9E29D67E1D}"/>
              </a:ext>
            </a:extLst>
          </p:cNvPr>
          <p:cNvGrpSpPr/>
          <p:nvPr/>
        </p:nvGrpSpPr>
        <p:grpSpPr>
          <a:xfrm>
            <a:off x="2713477" y="3905421"/>
            <a:ext cx="1759700" cy="1477022"/>
            <a:chOff x="2937040" y="3844161"/>
            <a:chExt cx="1759700" cy="1477022"/>
          </a:xfrm>
        </p:grpSpPr>
        <p:sp>
          <p:nvSpPr>
            <p:cNvPr id="34" name="Textfeld 204">
              <a:extLst>
                <a:ext uri="{FF2B5EF4-FFF2-40B4-BE49-F238E27FC236}">
                  <a16:creationId xmlns:a16="http://schemas.microsoft.com/office/drawing/2014/main" id="{89999324-F3B9-44BC-B9D1-AF8E758DC0F1}"/>
                </a:ext>
              </a:extLst>
            </p:cNvPr>
            <p:cNvSpPr txBox="1"/>
            <p:nvPr/>
          </p:nvSpPr>
          <p:spPr bwMode="gray">
            <a:xfrm>
              <a:off x="3081475" y="4936462"/>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Chewed cables</a:t>
              </a:r>
              <a:endParaRPr lang="en-GB" sz="1200" noProof="1">
                <a:solidFill>
                  <a:schemeClr val="tx1">
                    <a:lumMod val="65000"/>
                    <a:lumOff val="35000"/>
                  </a:schemeClr>
                </a:solidFill>
                <a:latin typeface="Calibri Light" panose="020F0302020204030204" pitchFamily="34" charset="0"/>
              </a:endParaRPr>
            </a:p>
          </p:txBody>
        </p:sp>
        <p:pic>
          <p:nvPicPr>
            <p:cNvPr id="31" name="Picture 30">
              <a:extLst>
                <a:ext uri="{FF2B5EF4-FFF2-40B4-BE49-F238E27FC236}">
                  <a16:creationId xmlns:a16="http://schemas.microsoft.com/office/drawing/2014/main" id="{74CC6E07-52FE-4505-9175-5B6DCB5DF13F}"/>
                </a:ext>
              </a:extLst>
            </p:cNvPr>
            <p:cNvPicPr>
              <a:picLocks noChangeAspect="1"/>
            </p:cNvPicPr>
            <p:nvPr/>
          </p:nvPicPr>
          <p:blipFill>
            <a:blip r:embed="rId6"/>
            <a:stretch>
              <a:fillRect/>
            </a:stretch>
          </p:blipFill>
          <p:spPr>
            <a:xfrm>
              <a:off x="2937040" y="3888087"/>
              <a:ext cx="1580962" cy="1129259"/>
            </a:xfrm>
            <a:prstGeom prst="rect">
              <a:avLst/>
            </a:prstGeom>
          </p:spPr>
        </p:pic>
        <p:sp>
          <p:nvSpPr>
            <p:cNvPr id="52" name="Isosceles Triangle 51">
              <a:extLst>
                <a:ext uri="{FF2B5EF4-FFF2-40B4-BE49-F238E27FC236}">
                  <a16:creationId xmlns:a16="http://schemas.microsoft.com/office/drawing/2014/main" id="{616FC1CF-8A8E-4635-832E-2727B9A0C46F}"/>
                </a:ext>
              </a:extLst>
            </p:cNvPr>
            <p:cNvSpPr/>
            <p:nvPr/>
          </p:nvSpPr>
          <p:spPr>
            <a:xfrm>
              <a:off x="4249380" y="3844161"/>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4" name="Textfeld 123">
            <a:extLst>
              <a:ext uri="{FF2B5EF4-FFF2-40B4-BE49-F238E27FC236}">
                <a16:creationId xmlns:a16="http://schemas.microsoft.com/office/drawing/2014/main" id="{E9DB6BFC-BC67-4A17-A0AC-6464AC0C5252}"/>
              </a:ext>
            </a:extLst>
          </p:cNvPr>
          <p:cNvSpPr txBox="1"/>
          <p:nvPr/>
        </p:nvSpPr>
        <p:spPr bwMode="gray">
          <a:xfrm>
            <a:off x="8113314" y="4568519"/>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5</a:t>
            </a:r>
            <a:endParaRPr lang="en-US" sz="2400" noProof="1">
              <a:solidFill>
                <a:prstClr val="black">
                  <a:lumMod val="85000"/>
                  <a:lumOff val="15000"/>
                </a:prstClr>
              </a:solidFill>
              <a:latin typeface="Calibri Light" panose="020F0302020204030204" pitchFamily="34" charset="0"/>
            </a:endParaRPr>
          </a:p>
        </p:txBody>
      </p:sp>
      <p:sp>
        <p:nvSpPr>
          <p:cNvPr id="55" name="TextBox 54">
            <a:extLst>
              <a:ext uri="{FF2B5EF4-FFF2-40B4-BE49-F238E27FC236}">
                <a16:creationId xmlns:a16="http://schemas.microsoft.com/office/drawing/2014/main" id="{92067DD4-791B-45E3-AC91-954035CBBB63}"/>
              </a:ext>
            </a:extLst>
          </p:cNvPr>
          <p:cNvSpPr txBox="1"/>
          <p:nvPr/>
        </p:nvSpPr>
        <p:spPr>
          <a:xfrm>
            <a:off x="8544958" y="4568519"/>
            <a:ext cx="2955868" cy="738664"/>
          </a:xfrm>
          <a:prstGeom prst="rect">
            <a:avLst/>
          </a:prstGeom>
          <a:noFill/>
        </p:spPr>
        <p:txBody>
          <a:bodyPr wrap="square" rtlCol="0">
            <a:spAutoFit/>
          </a:bodyPr>
          <a:lstStyle/>
          <a:p>
            <a:pPr>
              <a:spcAft>
                <a:spcPts val="600"/>
              </a:spcAft>
            </a:pPr>
            <a:r>
              <a:rPr lang="en-GB" sz="1400" dirty="0">
                <a:solidFill>
                  <a:schemeClr val="bg1"/>
                </a:solidFill>
              </a:rPr>
              <a:t>Any food/packaging found to have evidence of pest damage must be disposed of.</a:t>
            </a:r>
          </a:p>
        </p:txBody>
      </p:sp>
      <p:grpSp>
        <p:nvGrpSpPr>
          <p:cNvPr id="58" name="Group 57">
            <a:extLst>
              <a:ext uri="{FF2B5EF4-FFF2-40B4-BE49-F238E27FC236}">
                <a16:creationId xmlns:a16="http://schemas.microsoft.com/office/drawing/2014/main" id="{B85B110E-91DD-47AD-B992-94443A4C059B}"/>
              </a:ext>
            </a:extLst>
          </p:cNvPr>
          <p:cNvGrpSpPr/>
          <p:nvPr/>
        </p:nvGrpSpPr>
        <p:grpSpPr>
          <a:xfrm>
            <a:off x="3312030" y="5458060"/>
            <a:ext cx="1669004" cy="1438422"/>
            <a:chOff x="3482669" y="5383673"/>
            <a:chExt cx="1669004" cy="1438422"/>
          </a:xfrm>
        </p:grpSpPr>
        <p:pic>
          <p:nvPicPr>
            <p:cNvPr id="32" name="Picture 31">
              <a:extLst>
                <a:ext uri="{FF2B5EF4-FFF2-40B4-BE49-F238E27FC236}">
                  <a16:creationId xmlns:a16="http://schemas.microsoft.com/office/drawing/2014/main" id="{639A6040-3D67-4B08-973F-0AE5DA5478B7}"/>
                </a:ext>
              </a:extLst>
            </p:cNvPr>
            <p:cNvPicPr>
              <a:picLocks noChangeAspect="1"/>
            </p:cNvPicPr>
            <p:nvPr/>
          </p:nvPicPr>
          <p:blipFill>
            <a:blip r:embed="rId7"/>
            <a:stretch>
              <a:fillRect/>
            </a:stretch>
          </p:blipFill>
          <p:spPr>
            <a:xfrm>
              <a:off x="3631388" y="5408455"/>
              <a:ext cx="1520285" cy="1142909"/>
            </a:xfrm>
            <a:prstGeom prst="rect">
              <a:avLst/>
            </a:prstGeom>
          </p:spPr>
        </p:pic>
        <p:sp>
          <p:nvSpPr>
            <p:cNvPr id="53" name="Isosceles Triangle 52">
              <a:extLst>
                <a:ext uri="{FF2B5EF4-FFF2-40B4-BE49-F238E27FC236}">
                  <a16:creationId xmlns:a16="http://schemas.microsoft.com/office/drawing/2014/main" id="{93B0F66B-4CE7-4176-8415-82F618D813F3}"/>
                </a:ext>
              </a:extLst>
            </p:cNvPr>
            <p:cNvSpPr/>
            <p:nvPr/>
          </p:nvSpPr>
          <p:spPr>
            <a:xfrm>
              <a:off x="3482669" y="5383673"/>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feld 204">
              <a:extLst>
                <a:ext uri="{FF2B5EF4-FFF2-40B4-BE49-F238E27FC236}">
                  <a16:creationId xmlns:a16="http://schemas.microsoft.com/office/drawing/2014/main" id="{9687832D-F96C-4210-9718-853C33C4FF1F}"/>
                </a:ext>
              </a:extLst>
            </p:cNvPr>
            <p:cNvSpPr txBox="1"/>
            <p:nvPr/>
          </p:nvSpPr>
          <p:spPr bwMode="gray">
            <a:xfrm>
              <a:off x="3740850" y="6437374"/>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Damaged packaging</a:t>
              </a:r>
              <a:endParaRPr lang="en-GB" sz="1200" noProof="1">
                <a:solidFill>
                  <a:schemeClr val="tx1">
                    <a:lumMod val="65000"/>
                    <a:lumOff val="35000"/>
                  </a:schemeClr>
                </a:solidFill>
                <a:latin typeface="Calibri Light" panose="020F0302020204030204" pitchFamily="34" charset="0"/>
              </a:endParaRPr>
            </a:p>
          </p:txBody>
        </p:sp>
      </p:grpSp>
      <p:grpSp>
        <p:nvGrpSpPr>
          <p:cNvPr id="64" name="Group 63">
            <a:extLst>
              <a:ext uri="{FF2B5EF4-FFF2-40B4-BE49-F238E27FC236}">
                <a16:creationId xmlns:a16="http://schemas.microsoft.com/office/drawing/2014/main" id="{3FDA5CD3-9733-4973-B21D-0F3548B048B4}"/>
              </a:ext>
            </a:extLst>
          </p:cNvPr>
          <p:cNvGrpSpPr/>
          <p:nvPr/>
        </p:nvGrpSpPr>
        <p:grpSpPr>
          <a:xfrm>
            <a:off x="5262358" y="3765509"/>
            <a:ext cx="1620487" cy="1565140"/>
            <a:chOff x="5399240" y="3595606"/>
            <a:chExt cx="1620487" cy="1565140"/>
          </a:xfrm>
        </p:grpSpPr>
        <p:pic>
          <p:nvPicPr>
            <p:cNvPr id="36" name="Picture 35">
              <a:extLst>
                <a:ext uri="{FF2B5EF4-FFF2-40B4-BE49-F238E27FC236}">
                  <a16:creationId xmlns:a16="http://schemas.microsoft.com/office/drawing/2014/main" id="{A3C281A4-06EB-4D8E-ABBF-9A07A4A966FE}"/>
                </a:ext>
              </a:extLst>
            </p:cNvPr>
            <p:cNvPicPr>
              <a:picLocks noChangeAspect="1"/>
            </p:cNvPicPr>
            <p:nvPr/>
          </p:nvPicPr>
          <p:blipFill>
            <a:blip r:embed="rId8"/>
            <a:stretch>
              <a:fillRect/>
            </a:stretch>
          </p:blipFill>
          <p:spPr>
            <a:xfrm>
              <a:off x="5399240" y="3747918"/>
              <a:ext cx="1393520" cy="1017323"/>
            </a:xfrm>
            <a:prstGeom prst="rect">
              <a:avLst/>
            </a:prstGeom>
          </p:spPr>
        </p:pic>
        <p:sp>
          <p:nvSpPr>
            <p:cNvPr id="59" name="Isosceles Triangle 58">
              <a:extLst>
                <a:ext uri="{FF2B5EF4-FFF2-40B4-BE49-F238E27FC236}">
                  <a16:creationId xmlns:a16="http://schemas.microsoft.com/office/drawing/2014/main" id="{63BC8ED5-2E81-4FC9-849D-E5AFCB20A562}"/>
                </a:ext>
              </a:extLst>
            </p:cNvPr>
            <p:cNvSpPr/>
            <p:nvPr/>
          </p:nvSpPr>
          <p:spPr>
            <a:xfrm>
              <a:off x="6572367" y="3595606"/>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feld 204">
              <a:extLst>
                <a:ext uri="{FF2B5EF4-FFF2-40B4-BE49-F238E27FC236}">
                  <a16:creationId xmlns:a16="http://schemas.microsoft.com/office/drawing/2014/main" id="{8C6399B9-2EC1-4DA7-8B67-FF84556CCFCD}"/>
                </a:ext>
              </a:extLst>
            </p:cNvPr>
            <p:cNvSpPr txBox="1"/>
            <p:nvPr/>
          </p:nvSpPr>
          <p:spPr bwMode="gray">
            <a:xfrm>
              <a:off x="5441160" y="4776025"/>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Droppings</a:t>
              </a:r>
              <a:endParaRPr lang="en-GB" sz="1200" noProof="1">
                <a:solidFill>
                  <a:schemeClr val="tx1">
                    <a:lumMod val="65000"/>
                    <a:lumOff val="35000"/>
                  </a:schemeClr>
                </a:solidFill>
                <a:latin typeface="Calibri Light" panose="020F0302020204030204" pitchFamily="34" charset="0"/>
              </a:endParaRPr>
            </a:p>
          </p:txBody>
        </p:sp>
      </p:grpSp>
      <p:grpSp>
        <p:nvGrpSpPr>
          <p:cNvPr id="63" name="Group 62">
            <a:extLst>
              <a:ext uri="{FF2B5EF4-FFF2-40B4-BE49-F238E27FC236}">
                <a16:creationId xmlns:a16="http://schemas.microsoft.com/office/drawing/2014/main" id="{F7F77B25-807B-4883-AE79-21056252CE3F}"/>
              </a:ext>
            </a:extLst>
          </p:cNvPr>
          <p:cNvGrpSpPr/>
          <p:nvPr/>
        </p:nvGrpSpPr>
        <p:grpSpPr>
          <a:xfrm>
            <a:off x="5733133" y="5369955"/>
            <a:ext cx="1653306" cy="1488045"/>
            <a:chOff x="5733133" y="5369955"/>
            <a:chExt cx="1653306" cy="1488045"/>
          </a:xfrm>
        </p:grpSpPr>
        <p:pic>
          <p:nvPicPr>
            <p:cNvPr id="56" name="Picture 55">
              <a:extLst>
                <a:ext uri="{FF2B5EF4-FFF2-40B4-BE49-F238E27FC236}">
                  <a16:creationId xmlns:a16="http://schemas.microsoft.com/office/drawing/2014/main" id="{41AAD571-659A-4763-8AB2-F4CF799E1E69}"/>
                </a:ext>
              </a:extLst>
            </p:cNvPr>
            <p:cNvPicPr>
              <a:picLocks noChangeAspect="1"/>
            </p:cNvPicPr>
            <p:nvPr/>
          </p:nvPicPr>
          <p:blipFill rotWithShape="1">
            <a:blip r:embed="rId9"/>
            <a:srcRect t="13274" r="11921" b="12521"/>
            <a:stretch/>
          </p:blipFill>
          <p:spPr>
            <a:xfrm>
              <a:off x="5951923" y="5463823"/>
              <a:ext cx="1434516" cy="1025288"/>
            </a:xfrm>
            <a:prstGeom prst="rect">
              <a:avLst/>
            </a:prstGeom>
          </p:spPr>
        </p:pic>
        <p:sp>
          <p:nvSpPr>
            <p:cNvPr id="60" name="Isosceles Triangle 59">
              <a:extLst>
                <a:ext uri="{FF2B5EF4-FFF2-40B4-BE49-F238E27FC236}">
                  <a16:creationId xmlns:a16="http://schemas.microsoft.com/office/drawing/2014/main" id="{C7D475AD-D219-4D3F-8818-4812445CCFD7}"/>
                </a:ext>
              </a:extLst>
            </p:cNvPr>
            <p:cNvSpPr/>
            <p:nvPr/>
          </p:nvSpPr>
          <p:spPr>
            <a:xfrm>
              <a:off x="5733133" y="5369955"/>
              <a:ext cx="447360" cy="385655"/>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feld 204">
              <a:extLst>
                <a:ext uri="{FF2B5EF4-FFF2-40B4-BE49-F238E27FC236}">
                  <a16:creationId xmlns:a16="http://schemas.microsoft.com/office/drawing/2014/main" id="{6C862242-4038-4B03-ADFD-2EFB85FFA3F6}"/>
                </a:ext>
              </a:extLst>
            </p:cNvPr>
            <p:cNvSpPr txBox="1"/>
            <p:nvPr/>
          </p:nvSpPr>
          <p:spPr bwMode="gray">
            <a:xfrm>
              <a:off x="5990810" y="6473279"/>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Grease marks</a:t>
              </a:r>
              <a:endParaRPr lang="en-GB" sz="1200" noProof="1">
                <a:solidFill>
                  <a:schemeClr val="tx1">
                    <a:lumMod val="65000"/>
                    <a:lumOff val="35000"/>
                  </a:schemeClr>
                </a:solidFill>
                <a:latin typeface="Calibri Light" panose="020F0302020204030204" pitchFamily="34" charset="0"/>
              </a:endParaRPr>
            </a:p>
          </p:txBody>
        </p:sp>
      </p:grpSp>
      <p:sp>
        <p:nvSpPr>
          <p:cNvPr id="45" name="TextBox 44">
            <a:extLst>
              <a:ext uri="{FF2B5EF4-FFF2-40B4-BE49-F238E27FC236}">
                <a16:creationId xmlns:a16="http://schemas.microsoft.com/office/drawing/2014/main" id="{B759305A-ECB8-49B1-8F8D-547553E69437}"/>
              </a:ext>
            </a:extLst>
          </p:cNvPr>
          <p:cNvSpPr txBox="1"/>
          <p:nvPr/>
        </p:nvSpPr>
        <p:spPr>
          <a:xfrm>
            <a:off x="8118767" y="6474140"/>
            <a:ext cx="3629096"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HS/SC/006/01                Internal Use             11 November 19</a:t>
            </a:r>
          </a:p>
        </p:txBody>
      </p:sp>
    </p:spTree>
    <p:custDataLst>
      <p:tags r:id="rId1"/>
    </p:custDataLst>
    <p:extLst>
      <p:ext uri="{BB962C8B-B14F-4D97-AF65-F5344CB8AC3E}">
        <p14:creationId xmlns:p14="http://schemas.microsoft.com/office/powerpoint/2010/main" val="3261859122"/>
      </p:ext>
    </p:extLst>
  </p:cSld>
  <p:clrMapOvr>
    <a:masterClrMapping/>
  </p:clrMapOvr>
  <p:transition spd="med" advTm="166331">
    <p:pull/>
  </p:transition>
</p:sld>
</file>

<file path=ppt/tags/tag1.xml><?xml version="1.0" encoding="utf-8"?>
<p:tagLst xmlns:a="http://schemas.openxmlformats.org/drawingml/2006/main" xmlns:r="http://schemas.openxmlformats.org/officeDocument/2006/relationships" xmlns:p="http://schemas.openxmlformats.org/presentationml/2006/main">
  <p:tag name="TIMING" val="|41|2.7|2.1|6.5|3.8|4.6|12.9|22.8|13.2|14.5|7.6|8.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9221C50580214FB55152D7FC863B2B" ma:contentTypeVersion="13" ma:contentTypeDescription="Create a new document." ma:contentTypeScope="" ma:versionID="11d8cb4cb1181f1da2f115fff6fda417">
  <xsd:schema xmlns:xsd="http://www.w3.org/2001/XMLSchema" xmlns:xs="http://www.w3.org/2001/XMLSchema" xmlns:p="http://schemas.microsoft.com/office/2006/metadata/properties" xmlns:ns3="50840991-4f22-458a-bec1-422b0876b338" xmlns:ns4="120016c4-881e-408e-b891-9c28988d96fd" targetNamespace="http://schemas.microsoft.com/office/2006/metadata/properties" ma:root="true" ma:fieldsID="5c8c35e060ea5e85680cc191a3e98a8c" ns3:_="" ns4:_="">
    <xsd:import namespace="50840991-4f22-458a-bec1-422b0876b338"/>
    <xsd:import namespace="120016c4-881e-408e-b891-9c28988d96f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840991-4f22-458a-bec1-422b0876b33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0016c4-881e-408e-b891-9c28988d96f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E86964-4540-44EA-A651-67235BA5C4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840991-4f22-458a-bec1-422b0876b338"/>
    <ds:schemaRef ds:uri="120016c4-881e-408e-b891-9c28988d96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866D9F-2F92-4C04-80F1-796BFEDA17F2}">
  <ds:schemaRefs>
    <ds:schemaRef ds:uri="http://schemas.microsoft.com/sharepoint/v3/contenttype/forms"/>
  </ds:schemaRefs>
</ds:datastoreItem>
</file>

<file path=customXml/itemProps3.xml><?xml version="1.0" encoding="utf-8"?>
<ds:datastoreItem xmlns:ds="http://schemas.openxmlformats.org/officeDocument/2006/customXml" ds:itemID="{E2E0420B-3953-4A4B-85E1-92CC60A2BBB3}">
  <ds:schemaRefs>
    <ds:schemaRef ds:uri="http://purl.org/dc/elements/1.1/"/>
    <ds:schemaRef ds:uri="http://schemas.microsoft.com/office/2006/metadata/properties"/>
    <ds:schemaRef ds:uri="50840991-4f22-458a-bec1-422b0876b338"/>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120016c4-881e-408e-b891-9c28988d96f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1938</TotalTime>
  <Words>245</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Calibri Light</vt:lpstr>
      <vt:lpstr>Office Theme</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Hamilton</dc:creator>
  <cp:lastModifiedBy>Evan Judge</cp:lastModifiedBy>
  <cp:revision>68</cp:revision>
  <dcterms:created xsi:type="dcterms:W3CDTF">2019-01-03T15:39:49Z</dcterms:created>
  <dcterms:modified xsi:type="dcterms:W3CDTF">2019-11-11T15:43:28Z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0x0101004B9221C50580214FB55152D7FC863B2B</vt:lpwstr>
  </property>
</Properties>
</file>