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18288000" cy="10287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D403"/>
    <a:srgbClr val="0B0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C950D-FEC4-41A7-80F0-962484DB78C7}" v="3" dt="2021-06-03T15:24:35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22" autoAdjust="0"/>
  </p:normalViewPr>
  <p:slideViewPr>
    <p:cSldViewPr>
      <p:cViewPr varScale="1">
        <p:scale>
          <a:sx n="70" d="100"/>
          <a:sy n="70" d="100"/>
        </p:scale>
        <p:origin x="9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 Judge" userId="1de4a74c-e1ef-46a7-b937-00abde9ac724" providerId="ADAL" clId="{27F368A4-A380-476B-A712-16C9BF7C6293}"/>
  </pc:docChgLst>
  <pc:docChgLst>
    <pc:chgData name="Evan Judge" userId="1de4a74c-e1ef-46a7-b937-00abde9ac724" providerId="ADAL" clId="{3C2C950D-FEC4-41A7-80F0-962484DB78C7}"/>
    <pc:docChg chg="custSel modSld">
      <pc:chgData name="Evan Judge" userId="1de4a74c-e1ef-46a7-b937-00abde9ac724" providerId="ADAL" clId="{3C2C950D-FEC4-41A7-80F0-962484DB78C7}" dt="2021-06-03T15:26:09.844" v="57" actId="1076"/>
      <pc:docMkLst>
        <pc:docMk/>
      </pc:docMkLst>
      <pc:sldChg chg="addSp delSp modSp">
        <pc:chgData name="Evan Judge" userId="1de4a74c-e1ef-46a7-b937-00abde9ac724" providerId="ADAL" clId="{3C2C950D-FEC4-41A7-80F0-962484DB78C7}" dt="2021-06-03T15:26:09.844" v="57" actId="1076"/>
        <pc:sldMkLst>
          <pc:docMk/>
          <pc:sldMk cId="0" sldId="256"/>
        </pc:sldMkLst>
        <pc:spChg chg="del mod">
          <ac:chgData name="Evan Judge" userId="1de4a74c-e1ef-46a7-b937-00abde9ac724" providerId="ADAL" clId="{3C2C950D-FEC4-41A7-80F0-962484DB78C7}" dt="2021-06-03T15:19:51.280" v="1" actId="478"/>
          <ac:spMkLst>
            <pc:docMk/>
            <pc:sldMk cId="0" sldId="256"/>
            <ac:spMk id="3" creationId="{013975E7-7851-462F-AAAB-2CD4A9AB0759}"/>
          </ac:spMkLst>
        </pc:spChg>
        <pc:spChg chg="mod">
          <ac:chgData name="Evan Judge" userId="1de4a74c-e1ef-46a7-b937-00abde9ac724" providerId="ADAL" clId="{3C2C950D-FEC4-41A7-80F0-962484DB78C7}" dt="2021-06-03T15:25:25.177" v="52" actId="1076"/>
          <ac:spMkLst>
            <pc:docMk/>
            <pc:sldMk cId="0" sldId="256"/>
            <ac:spMk id="4" creationId="{246329F3-2F5E-4392-9DAA-761AD2AAF358}"/>
          </ac:spMkLst>
        </pc:spChg>
        <pc:spChg chg="mod">
          <ac:chgData name="Evan Judge" userId="1de4a74c-e1ef-46a7-b937-00abde9ac724" providerId="ADAL" clId="{3C2C950D-FEC4-41A7-80F0-962484DB78C7}" dt="2021-06-03T15:25:25.177" v="52" actId="1076"/>
          <ac:spMkLst>
            <pc:docMk/>
            <pc:sldMk cId="0" sldId="256"/>
            <ac:spMk id="5" creationId="{1FD8EB96-461C-484F-9CB7-948CD55376F2}"/>
          </ac:spMkLst>
        </pc:spChg>
        <pc:spChg chg="add mod ord">
          <ac:chgData name="Evan Judge" userId="1de4a74c-e1ef-46a7-b937-00abde9ac724" providerId="ADAL" clId="{3C2C950D-FEC4-41A7-80F0-962484DB78C7}" dt="2021-06-03T15:25:38.452" v="54" actId="14100"/>
          <ac:spMkLst>
            <pc:docMk/>
            <pc:sldMk cId="0" sldId="256"/>
            <ac:spMk id="6" creationId="{4E7382BE-3F3C-4669-ACE9-4B127EC1D7E3}"/>
          </ac:spMkLst>
        </pc:spChg>
        <pc:spChg chg="del">
          <ac:chgData name="Evan Judge" userId="1de4a74c-e1ef-46a7-b937-00abde9ac724" providerId="ADAL" clId="{3C2C950D-FEC4-41A7-80F0-962484DB78C7}" dt="2021-06-03T15:19:53.487" v="2" actId="478"/>
          <ac:spMkLst>
            <pc:docMk/>
            <pc:sldMk cId="0" sldId="256"/>
            <ac:spMk id="7" creationId="{706700CE-2714-4A49-93BD-AE66AAB53C25}"/>
          </ac:spMkLst>
        </pc:spChg>
        <pc:spChg chg="mod">
          <ac:chgData name="Evan Judge" userId="1de4a74c-e1ef-46a7-b937-00abde9ac724" providerId="ADAL" clId="{3C2C950D-FEC4-41A7-80F0-962484DB78C7}" dt="2021-06-03T15:26:09.844" v="57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Evan Judge" userId="1de4a74c-e1ef-46a7-b937-00abde9ac724" providerId="ADAL" clId="{3C2C950D-FEC4-41A7-80F0-962484DB78C7}" dt="2021-06-03T15:25:25.177" v="52" actId="1076"/>
          <ac:spMkLst>
            <pc:docMk/>
            <pc:sldMk cId="0" sldId="256"/>
            <ac:spMk id="10" creationId="{93757781-5197-4FE1-8DE7-FF49861F91AF}"/>
          </ac:spMkLst>
        </pc:spChg>
        <pc:spChg chg="mod">
          <ac:chgData name="Evan Judge" userId="1de4a74c-e1ef-46a7-b937-00abde9ac724" providerId="ADAL" clId="{3C2C950D-FEC4-41A7-80F0-962484DB78C7}" dt="2021-06-03T15:25:50.871" v="55" actId="1076"/>
          <ac:spMkLst>
            <pc:docMk/>
            <pc:sldMk cId="0" sldId="256"/>
            <ac:spMk id="11" creationId="{29B4EC1C-C71C-4F4B-B96E-0266E3B87C11}"/>
          </ac:spMkLst>
        </pc:spChg>
        <pc:spChg chg="mod">
          <ac:chgData name="Evan Judge" userId="1de4a74c-e1ef-46a7-b937-00abde9ac724" providerId="ADAL" clId="{3C2C950D-FEC4-41A7-80F0-962484DB78C7}" dt="2021-06-03T15:25:25.177" v="52" actId="1076"/>
          <ac:spMkLst>
            <pc:docMk/>
            <pc:sldMk cId="0" sldId="256"/>
            <ac:spMk id="13" creationId="{E330A457-2DB2-4B9C-9C79-123DADD85A08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14" creationId="{A4F0CEB3-1D19-4F99-A147-D32C9F110B9C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15" creationId="{B63DCBED-087F-4D6A-B890-98A5DDA98070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16" creationId="{1250A4EB-A739-4912-8873-69EA30772E14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17" creationId="{0D393F39-F96E-480E-86B8-E964431EAD47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18" creationId="{702B004A-89CA-46F1-BC80-53B90F46119A}"/>
          </ac:spMkLst>
        </pc:spChg>
        <pc:spChg chg="mod">
          <ac:chgData name="Evan Judge" userId="1de4a74c-e1ef-46a7-b937-00abde9ac724" providerId="ADAL" clId="{3C2C950D-FEC4-41A7-80F0-962484DB78C7}" dt="2021-06-03T15:25:34.811" v="53" actId="1076"/>
          <ac:spMkLst>
            <pc:docMk/>
            <pc:sldMk cId="0" sldId="256"/>
            <ac:spMk id="20" creationId="{2DCF36CE-FF20-4201-91DF-C92956996F29}"/>
          </ac:spMkLst>
        </pc:spChg>
        <pc:picChg chg="mod">
          <ac:chgData name="Evan Judge" userId="1de4a74c-e1ef-46a7-b937-00abde9ac724" providerId="ADAL" clId="{3C2C950D-FEC4-41A7-80F0-962484DB78C7}" dt="2021-06-03T15:25:50.871" v="55" actId="1076"/>
          <ac:picMkLst>
            <pc:docMk/>
            <pc:sldMk cId="0" sldId="256"/>
            <ac:picMk id="9" creationId="{00000000-0000-0000-0000-000000000000}"/>
          </ac:picMkLst>
        </pc:picChg>
        <pc:picChg chg="mod">
          <ac:chgData name="Evan Judge" userId="1de4a74c-e1ef-46a7-b937-00abde9ac724" providerId="ADAL" clId="{3C2C950D-FEC4-41A7-80F0-962484DB78C7}" dt="2021-06-03T15:25:50.871" v="55" actId="1076"/>
          <ac:picMkLst>
            <pc:docMk/>
            <pc:sldMk cId="0" sldId="256"/>
            <ac:picMk id="21" creationId="{D62E7053-7151-45C5-895E-617552FD9A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15922" y="-9667"/>
            <a:ext cx="18335766" cy="10296668"/>
          </a:xfrm>
          <a:prstGeom prst="rect">
            <a:avLst/>
          </a:prstGeom>
          <a:solidFill>
            <a:srgbClr val="FED403"/>
          </a:solidFill>
        </p:spPr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7382BE-3F3C-4669-ACE9-4B127EC1D7E3}"/>
              </a:ext>
            </a:extLst>
          </p:cNvPr>
          <p:cNvSpPr/>
          <p:nvPr/>
        </p:nvSpPr>
        <p:spPr>
          <a:xfrm>
            <a:off x="381000" y="818950"/>
            <a:ext cx="17526000" cy="831656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82619" y="1464170"/>
            <a:ext cx="2133600" cy="925449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-10236" y="1090190"/>
            <a:ext cx="18347708" cy="13467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0"/>
              </a:lnSpc>
            </a:pPr>
            <a:r>
              <a:rPr lang="en-US" sz="6600" b="1" spc="300" dirty="0">
                <a:solidFill>
                  <a:srgbClr val="0B0B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Certificate of Completion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329F3-2F5E-4392-9DAA-761AD2AAF358}"/>
              </a:ext>
            </a:extLst>
          </p:cNvPr>
          <p:cNvSpPr txBox="1"/>
          <p:nvPr/>
        </p:nvSpPr>
        <p:spPr>
          <a:xfrm>
            <a:off x="4495800" y="5675975"/>
            <a:ext cx="9505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as having successfully completed the See Care Share Frontline Coaching Session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and is aware of the safety behaviours and how to demonstrate them.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93757781-5197-4FE1-8DE7-FF49861F91AF}"/>
              </a:ext>
            </a:extLst>
          </p:cNvPr>
          <p:cNvSpPr/>
          <p:nvPr/>
        </p:nvSpPr>
        <p:spPr>
          <a:xfrm>
            <a:off x="4495800" y="5630256"/>
            <a:ext cx="9505177" cy="45719"/>
          </a:xfrm>
          <a:prstGeom prst="rect">
            <a:avLst/>
          </a:prstGeom>
          <a:solidFill>
            <a:srgbClr val="0B0B0B"/>
          </a:solidFill>
        </p:spPr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29B4EC1C-C71C-4F4B-B96E-0266E3B87C11}"/>
              </a:ext>
            </a:extLst>
          </p:cNvPr>
          <p:cNvSpPr txBox="1"/>
          <p:nvPr/>
        </p:nvSpPr>
        <p:spPr>
          <a:xfrm>
            <a:off x="228600" y="1755897"/>
            <a:ext cx="18272078" cy="12825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0"/>
              </a:lnSpc>
            </a:pPr>
            <a:r>
              <a:rPr lang="en-GB" sz="2800" b="1" spc="300" dirty="0">
                <a:solidFill>
                  <a:srgbClr val="0B0B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See Care Share Frontline Coaching</a:t>
            </a:r>
            <a:endParaRPr lang="en-US" sz="2800" b="1" spc="300" dirty="0">
              <a:solidFill>
                <a:srgbClr val="0B0B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30A457-2DB2-4B9C-9C79-123DADD85A08}"/>
              </a:ext>
            </a:extLst>
          </p:cNvPr>
          <p:cNvSpPr txBox="1"/>
          <p:nvPr/>
        </p:nvSpPr>
        <p:spPr>
          <a:xfrm>
            <a:off x="4495800" y="4172311"/>
            <a:ext cx="950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This recognises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D8EB96-461C-484F-9CB7-948CD55376F2}"/>
              </a:ext>
            </a:extLst>
          </p:cNvPr>
          <p:cNvSpPr txBox="1"/>
          <p:nvPr/>
        </p:nvSpPr>
        <p:spPr>
          <a:xfrm>
            <a:off x="4495800" y="4768261"/>
            <a:ext cx="95051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400" b="1" dirty="0">
                <a:solidFill>
                  <a:srgbClr val="FED4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 MEMBERS NAME HERE</a:t>
            </a:r>
          </a:p>
        </p:txBody>
      </p:sp>
      <p:sp>
        <p:nvSpPr>
          <p:cNvPr id="14" name="AutoShape 2">
            <a:extLst>
              <a:ext uri="{FF2B5EF4-FFF2-40B4-BE49-F238E27FC236}">
                <a16:creationId xmlns:a16="http://schemas.microsoft.com/office/drawing/2014/main" id="{A4F0CEB3-1D19-4F99-A147-D32C9F110B9C}"/>
              </a:ext>
            </a:extLst>
          </p:cNvPr>
          <p:cNvSpPr/>
          <p:nvPr/>
        </p:nvSpPr>
        <p:spPr>
          <a:xfrm>
            <a:off x="1720755" y="8035390"/>
            <a:ext cx="2857500" cy="45719"/>
          </a:xfrm>
          <a:prstGeom prst="rect">
            <a:avLst/>
          </a:prstGeom>
          <a:solidFill>
            <a:srgbClr val="0B0B0B"/>
          </a:solidFill>
        </p:spPr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3DCBED-087F-4D6A-B890-98A5DDA98070}"/>
              </a:ext>
            </a:extLst>
          </p:cNvPr>
          <p:cNvSpPr txBox="1"/>
          <p:nvPr/>
        </p:nvSpPr>
        <p:spPr>
          <a:xfrm>
            <a:off x="1690048" y="8106707"/>
            <a:ext cx="2857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Line Managers Name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Line Managers Job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50A4EB-A739-4912-8873-69EA30772E14}"/>
              </a:ext>
            </a:extLst>
          </p:cNvPr>
          <p:cNvSpPr txBox="1"/>
          <p:nvPr/>
        </p:nvSpPr>
        <p:spPr>
          <a:xfrm>
            <a:off x="14083433" y="8106707"/>
            <a:ext cx="2857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Date Completed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>
            <a:extLst>
              <a:ext uri="{FF2B5EF4-FFF2-40B4-BE49-F238E27FC236}">
                <a16:creationId xmlns:a16="http://schemas.microsoft.com/office/drawing/2014/main" id="{0D393F39-F96E-480E-86B8-E964431EAD47}"/>
              </a:ext>
            </a:extLst>
          </p:cNvPr>
          <p:cNvSpPr/>
          <p:nvPr/>
        </p:nvSpPr>
        <p:spPr>
          <a:xfrm>
            <a:off x="14083432" y="8022856"/>
            <a:ext cx="2857500" cy="45719"/>
          </a:xfrm>
          <a:prstGeom prst="rect">
            <a:avLst/>
          </a:prstGeom>
          <a:solidFill>
            <a:srgbClr val="0B0B0B"/>
          </a:solidFill>
        </p:spPr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B004A-89CA-46F1-BC80-53B90F46119A}"/>
              </a:ext>
            </a:extLst>
          </p:cNvPr>
          <p:cNvSpPr txBox="1"/>
          <p:nvPr/>
        </p:nvSpPr>
        <p:spPr>
          <a:xfrm>
            <a:off x="14092166" y="7645042"/>
            <a:ext cx="285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xx/xx/21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62E7053-7151-45C5-895E-617552FD9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0051" y="1464171"/>
            <a:ext cx="2357832" cy="92544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DCF36CE-FF20-4201-91DF-C92956996F29}"/>
              </a:ext>
            </a:extLst>
          </p:cNvPr>
          <p:cNvSpPr txBox="1"/>
          <p:nvPr/>
        </p:nvSpPr>
        <p:spPr>
          <a:xfrm>
            <a:off x="1638300" y="7561191"/>
            <a:ext cx="285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Sign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68A632-EB6E-47F0-985E-107BD1D406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404" y="9503133"/>
            <a:ext cx="4365114" cy="6401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9" ma:contentTypeDescription="Create a new document." ma:contentTypeScope="" ma:versionID="a061f08fe6620f3066c2a9689f3549c0">
  <xsd:schema xmlns:xsd="http://www.w3.org/2001/XMLSchema" xmlns:xs="http://www.w3.org/2001/XMLSchema" xmlns:p="http://schemas.microsoft.com/office/2006/metadata/properties" xmlns:ns2="505494de-7f70-4b10-aa1d-981be3329ecb" targetNamespace="http://schemas.microsoft.com/office/2006/metadata/properties" ma:root="true" ma:fieldsID="3ed6e097dbe31a52993dd1417bcb113c" ns2:_="">
    <xsd:import namespace="505494de-7f70-4b10-aa1d-981be3329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6F5BD7-EFB6-4557-A1AE-9FE1EE85CA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494de-7f70-4b10-aa1d-981be3329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399C6C-20B6-4B3C-BA09-84F9152DD8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BB1CA0-DC28-4788-A87D-8F91274104A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505494de-7f70-4b10-aa1d-981be3329ec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54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Care Share Brand</dc:title>
  <dc:creator>Evan Judge</dc:creator>
  <cp:lastModifiedBy>Evan Judge</cp:lastModifiedBy>
  <cp:revision>20</cp:revision>
  <dcterms:created xsi:type="dcterms:W3CDTF">2006-08-16T00:00:00Z</dcterms:created>
  <dcterms:modified xsi:type="dcterms:W3CDTF">2021-06-03T15:26:20Z</dcterms:modified>
  <dc:identifier>DAEJGw_b_GA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0x0101004F49931D19ACC34199C1E5D5F5D0A51B</vt:lpwstr>
  </property>
</Properties>
</file>