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CFDDD1-4431-44CD-B117-781643ACD511}" v="2" dt="2022-10-28T07:32:46.818"/>
    <p1510:client id="{FE078D25-6A27-416B-9156-D4829FFE2370}" v="2" dt="2022-10-28T07:13:03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7BF9B-F480-4D79-8FA6-9F41514D4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97F8BF-BA19-47D4-9C1A-049854852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4641FD-BF74-49B8-A823-F8A9DEEA3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855D-323E-437E-838B-567AAC4E9153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FFBDE-EADB-4FB9-A1E1-5023EDB5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E4EF1-1B6D-47F8-831D-A896EE6B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238-02D5-4BC4-A378-EAF7EE3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69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ED7F0-802B-4D26-B759-A1DD1678A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6E009-69E9-4E58-8B30-CD0FCB07A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51267-99F8-42F2-A3F5-FF4BFB54E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855D-323E-437E-838B-567AAC4E9153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9251C-0D7F-480E-A558-AB8CEBF26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67A33-3BE6-41A3-B917-70A9BE6A4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238-02D5-4BC4-A378-EAF7EE3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31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ADFB54-7F65-46E6-8FDB-68147572CE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0B759B-2F0A-4F75-9EA0-F76940B64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68B29-1893-4360-A5F1-0FFF69FD0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855D-323E-437E-838B-567AAC4E9153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420A5-1E5B-4CCE-96B8-DFA768C45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510B0-1175-4D68-995A-89C2F5409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238-02D5-4BC4-A378-EAF7EE3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30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6C988-CFC5-451F-8E2E-E8D5A3FBC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E5247-806F-49C6-9910-C6310A267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87852-9774-4F9C-96D1-9FC9DE8E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855D-323E-437E-838B-567AAC4E9153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254A4-6585-402D-AD56-12B72159B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3D906-348F-4FB3-800E-0848476A5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238-02D5-4BC4-A378-EAF7EE3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905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CD570-97B5-4D3D-B301-B2FBE8DB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3E62E-E205-4C57-975D-7D221D6B6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2347C-DEC6-4235-9C67-3FC8AE9E9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855D-323E-437E-838B-567AAC4E9153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1734A-EF4B-4F05-946A-11E40D94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A8D81-E590-46C6-85BC-21E92B410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238-02D5-4BC4-A378-EAF7EE3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99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5F293-D022-4ABC-A317-06CFE90CB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0C57D-1C4F-4155-80BE-69498EADB6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9DC88-26D0-48C3-9AF6-4A035E82A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789D6-5AD4-4C7E-9988-A0920C5C4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855D-323E-437E-838B-567AAC4E9153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C8E0ED-70A5-4418-90A3-062FC2C36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4A04D-B0FF-4957-A72D-BCFBCCB0A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238-02D5-4BC4-A378-EAF7EE3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33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23942-D350-4972-8746-7CD3D395F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9C0AD-6542-4C5A-9AD3-1638CAA1E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D8BC78-7BB8-4C51-9BCD-1828A6C1C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0565B3-1DDE-4F64-918F-2312719CD7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7D10DB-413C-4AA7-9910-4D395FAE1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83ED08-A744-4E85-A573-56AEB9B54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855D-323E-437E-838B-567AAC4E9153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B0F31E-C606-4CF4-8FD9-4F9D8E696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2827EA-BD62-4C8B-A4F0-13703D816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238-02D5-4BC4-A378-EAF7EE3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7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D7AEA-D231-4E16-8BE6-B8C0926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84B7A2-CDAC-4D1F-9E16-B7B83AD1C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855D-323E-437E-838B-567AAC4E9153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7B6FC7-DF5A-4CAC-A3EB-B74150F47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A1CF95-562B-40F9-9201-BEF0F7522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238-02D5-4BC4-A378-EAF7EE3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654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9E0582-7AF3-4635-8FE1-5CD88FEA7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855D-323E-437E-838B-567AAC4E9153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E99ED-9D1E-4592-BC57-1F1A5F263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C9589-788B-43C2-BE59-22916F915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238-02D5-4BC4-A378-EAF7EE3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87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BAEB3-5403-44C0-802E-506F28B8D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8843D-A86B-4DA3-B03D-5B372BCBB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AB20B8-C7D5-4BC3-9D89-A1A4BC69B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7AEB8D-4CD4-4C6E-94E9-CE60B319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855D-323E-437E-838B-567AAC4E9153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3DACDC-A9C8-4724-B0DB-5ED706080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4FC01-C746-4D19-9A23-15734DAD7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238-02D5-4BC4-A378-EAF7EE3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04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BF971-F98C-4F49-ADF5-167B1620A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BA1773-4611-40EA-977C-E6F4B1A58C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6D727-1007-488A-9271-976F562D8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DD2D28-D071-445F-A4CD-5AC90137C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1855D-323E-437E-838B-567AAC4E9153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5A9F46-0A60-45D2-B721-05C2B8991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48E12-EC3D-4BCF-ABD1-C3816F0EB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E4238-02D5-4BC4-A378-EAF7EE3F26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60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0B89D9-03D1-42DF-AFD2-CBCA980DB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90BCB-2D56-45AA-BF8A-06B0DE736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A7ED8-A297-44C4-86C1-C10F649D6F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1855D-323E-437E-838B-567AAC4E9153}" type="datetimeFigureOut">
              <a:rPr lang="en-GB" smtClean="0"/>
              <a:t>01/11/2022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ED3B5-3110-42A3-84E7-727DC55664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9AA1D-F4BE-4A75-8262-BBCB096DF3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E4238-02D5-4BC4-A378-EAF7EE3F264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86338A-8193-4952-AE36-E216203FAC1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21363" y="6720840"/>
            <a:ext cx="390525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ctr"/>
            <a:r>
              <a:rPr lang="en-GB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381199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D7494-27DA-42A8-939D-42F011C482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337" y="1266738"/>
            <a:ext cx="11492917" cy="447796"/>
          </a:xfrm>
          <a:ln w="38100">
            <a:solidFill>
              <a:srgbClr val="FFC000"/>
            </a:solidFill>
          </a:ln>
        </p:spPr>
        <p:txBody>
          <a:bodyPr anchor="ctr">
            <a:normAutofit/>
          </a:bodyPr>
          <a:lstStyle/>
          <a:p>
            <a:pPr algn="l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Equipment/task: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894E62-3829-4EE2-8FC1-9FDC8184B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8426" y="1856819"/>
            <a:ext cx="8811237" cy="4735655"/>
          </a:xfrm>
          <a:ln w="38100">
            <a:solidFill>
              <a:srgbClr val="00B050"/>
            </a:solidFill>
          </a:ln>
        </p:spPr>
        <p:txBody>
          <a:bodyPr/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Controls/Safe System of Work</a:t>
            </a:r>
          </a:p>
          <a:p>
            <a:pPr algn="l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  <a:p>
            <a:pPr algn="l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  <a:p>
            <a:pPr algn="l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  <a:p>
            <a:pPr algn="l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</a:p>
          <a:p>
            <a:pPr algn="l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</a:p>
          <a:p>
            <a:pPr algn="l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</a:p>
          <a:p>
            <a:pPr algn="l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</a:p>
          <a:p>
            <a:pPr algn="l"/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CD240D-5594-4FA8-8F39-67A7C52529AF}"/>
              </a:ext>
            </a:extLst>
          </p:cNvPr>
          <p:cNvSpPr txBox="1"/>
          <p:nvPr/>
        </p:nvSpPr>
        <p:spPr>
          <a:xfrm>
            <a:off x="352337" y="1840041"/>
            <a:ext cx="2468578" cy="32008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Hazards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 Slips	   Trips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 MH injuries	   Cuts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 Hot surfaces	   Hot liquid/food/steam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 Electric shock	   Fire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 Entanglement	   Explosion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 Cold	   Crush injuries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 Low ceilings	   Falling objects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Char char=" "/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Cleaning chemicals 	   Asphyxiation</a:t>
            </a:r>
          </a:p>
          <a:p>
            <a:pPr marL="171450" indent="-171450">
              <a:buFont typeface="Symbol" panose="05050102010706020507" pitchFamily="18" charset="2"/>
              <a:buChar char=" "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 Assault	   Repetitive movements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 Other _____________________________	 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 Other _____________________________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A63CAE-18C6-4859-8BD1-1CC0C0D28533}"/>
              </a:ext>
            </a:extLst>
          </p:cNvPr>
          <p:cNvSpPr txBox="1"/>
          <p:nvPr/>
        </p:nvSpPr>
        <p:spPr>
          <a:xfrm>
            <a:off x="352337" y="5299812"/>
            <a:ext cx="2468578" cy="1292662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PPE</a:t>
            </a: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 Gloves	   Goggles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Symbol" panose="05050102010706020507" pitchFamily="18" charset="2"/>
              <a:buChar char=" "/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Safety shoes	   Apron</a:t>
            </a:r>
          </a:p>
          <a:p>
            <a:pPr marL="171450" indent="-171450">
              <a:buFont typeface="Symbol" panose="05050102010706020507" pitchFamily="18" charset="2"/>
              <a:buChar char=" "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Symbol" panose="05050102010706020507" pitchFamily="18" charset="2"/>
              <a:buChar char=" "/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Other _____________________________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171450" indent="-171450">
              <a:buFont typeface="Symbol" panose="05050102010706020507" pitchFamily="18" charset="2"/>
              <a:buChar char=" "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171450" indent="-171450">
              <a:buFont typeface="Symbol" panose="05050102010706020507" pitchFamily="18" charset="2"/>
              <a:buChar char=" "/>
            </a:pP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Other _____________________________</a:t>
            </a:r>
          </a:p>
          <a:p>
            <a:pPr marL="171450" indent="-171450">
              <a:buFont typeface="Symbol" panose="05050102010706020507" pitchFamily="18" charset="2"/>
              <a:buChar char=" "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CA579F-4BEE-4CCE-9EC4-D389DFEB1404}"/>
              </a:ext>
            </a:extLst>
          </p:cNvPr>
          <p:cNvSpPr/>
          <p:nvPr/>
        </p:nvSpPr>
        <p:spPr>
          <a:xfrm>
            <a:off x="0" y="0"/>
            <a:ext cx="12192000" cy="746948"/>
          </a:xfrm>
          <a:prstGeom prst="rect">
            <a:avLst/>
          </a:prstGeom>
          <a:solidFill>
            <a:srgbClr val="FDD4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Task Card Request Form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68BD7D-9DF5-4AF8-B901-681030C40DAD}"/>
              </a:ext>
            </a:extLst>
          </p:cNvPr>
          <p:cNvSpPr txBox="1">
            <a:spLocks/>
          </p:cNvSpPr>
          <p:nvPr/>
        </p:nvSpPr>
        <p:spPr>
          <a:xfrm>
            <a:off x="0" y="743255"/>
            <a:ext cx="12192000" cy="365363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provide details of the equipment/operational task and submit to hse@compass-group.co.uk: Include any additional information you may have such as manufacturers instructions or photographs if necessary</a:t>
            </a:r>
          </a:p>
        </p:txBody>
      </p:sp>
      <p:pic>
        <p:nvPicPr>
          <p:cNvPr id="14" name="Picture 5">
            <a:extLst>
              <a:ext uri="{FF2B5EF4-FFF2-40B4-BE49-F238E27FC236}">
                <a16:creationId xmlns:a16="http://schemas.microsoft.com/office/drawing/2014/main" id="{A4B68A7F-683F-44ED-B3FD-9641FB1081E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52337" y="124905"/>
            <a:ext cx="1211132" cy="46023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2B2421-D74D-4546-81AB-86EC1AE8301E}"/>
              </a:ext>
            </a:extLst>
          </p:cNvPr>
          <p:cNvSpPr txBox="1"/>
          <p:nvPr/>
        </p:nvSpPr>
        <p:spPr>
          <a:xfrm>
            <a:off x="265814" y="6617679"/>
            <a:ext cx="16749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WS.STC.BLANK.01</a:t>
            </a:r>
          </a:p>
        </p:txBody>
      </p:sp>
    </p:spTree>
    <p:extLst>
      <p:ext uri="{BB962C8B-B14F-4D97-AF65-F5344CB8AC3E}">
        <p14:creationId xmlns:p14="http://schemas.microsoft.com/office/powerpoint/2010/main" val="1741305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9931D19ACC34199C1E5D5F5D0A51B" ma:contentTypeVersion="13" ma:contentTypeDescription="Create a new document." ma:contentTypeScope="" ma:versionID="4448b12c41204013c29b57a6519d2eb4">
  <xsd:schema xmlns:xsd="http://www.w3.org/2001/XMLSchema" xmlns:xs="http://www.w3.org/2001/XMLSchema" xmlns:p="http://schemas.microsoft.com/office/2006/metadata/properties" xmlns:ns2="505494de-7f70-4b10-aa1d-981be3329ecb" xmlns:ns3="c0ce68d2-f4a4-4963-9a31-30d16dda62a3" targetNamespace="http://schemas.microsoft.com/office/2006/metadata/properties" ma:root="true" ma:fieldsID="1b429702d3881e522f9501aae172ee54" ns2:_="" ns3:_="">
    <xsd:import namespace="505494de-7f70-4b10-aa1d-981be3329ecb"/>
    <xsd:import namespace="c0ce68d2-f4a4-4963-9a31-30d16dda62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494de-7f70-4b10-aa1d-981be3329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12e36a2-49b7-4b00-ba12-1750025de1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ce68d2-f4a4-4963-9a31-30d16dda62a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5b9bf8d-a51f-4a50-a0a3-979f22b7d3ff}" ma:internalName="TaxCatchAll" ma:showField="CatchAllData" ma:web="54452717-db2e-4c65-a03e-638c0a9764e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5494de-7f70-4b10-aa1d-981be3329ecb">
      <Terms xmlns="http://schemas.microsoft.com/office/infopath/2007/PartnerControls"/>
    </lcf76f155ced4ddcb4097134ff3c332f>
    <TaxCatchAll xmlns="c0ce68d2-f4a4-4963-9a31-30d16dda62a3" xsi:nil="true"/>
  </documentManagement>
</p:properties>
</file>

<file path=customXml/itemProps1.xml><?xml version="1.0" encoding="utf-8"?>
<ds:datastoreItem xmlns:ds="http://schemas.openxmlformats.org/officeDocument/2006/customXml" ds:itemID="{B708FFDD-D644-4658-A324-6D1E3F4B150A}"/>
</file>

<file path=customXml/itemProps2.xml><?xml version="1.0" encoding="utf-8"?>
<ds:datastoreItem xmlns:ds="http://schemas.openxmlformats.org/officeDocument/2006/customXml" ds:itemID="{A347F77D-F4A9-4EA0-8792-BA7F38E131FA}"/>
</file>

<file path=customXml/itemProps3.xml><?xml version="1.0" encoding="utf-8"?>
<ds:datastoreItem xmlns:ds="http://schemas.openxmlformats.org/officeDocument/2006/customXml" ds:itemID="{84BAC236-85AB-44C3-80CA-40D6FEB7B452}"/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164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Equipment/task: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Equipment/task:</dc:title>
  <dc:creator>Zoe Hammett</dc:creator>
  <cp:lastModifiedBy>Nicola Clason</cp:lastModifiedBy>
  <cp:revision>2</cp:revision>
  <dcterms:created xsi:type="dcterms:W3CDTF">2022-10-22T07:58:46Z</dcterms:created>
  <dcterms:modified xsi:type="dcterms:W3CDTF">2022-11-01T15:02:32Z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72f14c-d40a-4996-84a9-078c3b8640e0_Enabled">
    <vt:lpwstr>true</vt:lpwstr>
  </property>
  <property fmtid="{D5CDD505-2E9C-101B-9397-08002B2CF9AE}" pid="3" name="MSIP_Label_f472f14c-d40a-4996-84a9-078c3b8640e0_SetDate">
    <vt:lpwstr>2022-10-22T07:58:46Z</vt:lpwstr>
  </property>
  <property fmtid="{D5CDD505-2E9C-101B-9397-08002B2CF9AE}" pid="4" name="MSIP_Label_f472f14c-d40a-4996-84a9-078c3b8640e0_Method">
    <vt:lpwstr>Standard</vt:lpwstr>
  </property>
  <property fmtid="{D5CDD505-2E9C-101B-9397-08002B2CF9AE}" pid="5" name="MSIP_Label_f472f14c-d40a-4996-84a9-078c3b8640e0_Name">
    <vt:lpwstr>f472f14c-d40a-4996-84a9-078c3b8640e0</vt:lpwstr>
  </property>
  <property fmtid="{D5CDD505-2E9C-101B-9397-08002B2CF9AE}" pid="6" name="MSIP_Label_f472f14c-d40a-4996-84a9-078c3b8640e0_SiteId">
    <vt:lpwstr>cd62b7dd-4b48-44bd-90e7-e143a22c8ead</vt:lpwstr>
  </property>
  <property fmtid="{D5CDD505-2E9C-101B-9397-08002B2CF9AE}" pid="7" name="MSIP_Label_f472f14c-d40a-4996-84a9-078c3b8640e0_ActionId">
    <vt:lpwstr>c3a14c51-f1bf-40a5-a567-ec325726416c</vt:lpwstr>
  </property>
  <property fmtid="{D5CDD505-2E9C-101B-9397-08002B2CF9AE}" pid="8" name="MSIP_Label_f472f14c-d40a-4996-84a9-078c3b8640e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Internal</vt:lpwstr>
  </property>
  <property fmtid="{D5CDD505-2E9C-101B-9397-08002B2CF9AE}" pid="11" name="ContentTypeId">
    <vt:lpwstr>0x0101004F49931D19ACC34199C1E5D5F5D0A51B</vt:lpwstr>
  </property>
</Properties>
</file>