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091BEE-7AC5-460D-A0E3-EAEBE0D7577F}" v="1" dt="2023-08-14T09:54:24.639"/>
    <p1510:client id="{E29F1AD1-D36D-422D-9BB1-3FCD3454D4D1}" v="1" dt="2023-08-14T10:18:53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1602" y="-2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3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5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3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35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9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2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51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9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1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1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45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A8265E-F274-A7E7-7CA9-BC66A1FEB6C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246438" y="97688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49802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951985B3-05BE-4EC2-8D86-E3518D321601}"/>
              </a:ext>
            </a:extLst>
          </p:cNvPr>
          <p:cNvSpPr/>
          <p:nvPr/>
        </p:nvSpPr>
        <p:spPr>
          <a:xfrm>
            <a:off x="0" y="0"/>
            <a:ext cx="1371600" cy="9906000"/>
          </a:xfrm>
          <a:prstGeom prst="homePlate">
            <a:avLst>
              <a:gd name="adj" fmla="val 5404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E40E332-E956-4F96-9FA0-C0CA40F9323B}"/>
              </a:ext>
            </a:extLst>
          </p:cNvPr>
          <p:cNvSpPr/>
          <p:nvPr/>
        </p:nvSpPr>
        <p:spPr>
          <a:xfrm>
            <a:off x="62852" y="4667345"/>
            <a:ext cx="152152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25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Process for collection by </a:t>
            </a:r>
          </a:p>
          <a:p>
            <a:r>
              <a:rPr lang="en-GB" sz="1125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waste contractor chemical waste</a:t>
            </a:r>
            <a:endParaRPr lang="en-GB" sz="1125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9C702ED2-DC59-453C-BA20-1C0264CCCEC9}"/>
              </a:ext>
            </a:extLst>
          </p:cNvPr>
          <p:cNvSpPr/>
          <p:nvPr/>
        </p:nvSpPr>
        <p:spPr>
          <a:xfrm>
            <a:off x="3300980" y="1984408"/>
            <a:ext cx="1371600" cy="341376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Start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081300D-1FF2-46F9-8340-D09CB8256340}"/>
              </a:ext>
            </a:extLst>
          </p:cNvPr>
          <p:cNvCxnSpPr>
            <a:cxnSpLocks/>
          </p:cNvCxnSpPr>
          <p:nvPr/>
        </p:nvCxnSpPr>
        <p:spPr>
          <a:xfrm>
            <a:off x="3986780" y="2450327"/>
            <a:ext cx="0" cy="3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510FDC5E-DE34-4C0E-815F-9FEEFACA0FD0}"/>
              </a:ext>
            </a:extLst>
          </p:cNvPr>
          <p:cNvSpPr/>
          <p:nvPr/>
        </p:nvSpPr>
        <p:spPr>
          <a:xfrm>
            <a:off x="1719077" y="2816087"/>
            <a:ext cx="4535407" cy="105292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Notification of waste collection firm ________________arrival at site to empty chemical store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Supervisor/manager to attend outside storage unit 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9BD8BA5-61AA-4698-A828-1CA6D3A1653C}"/>
              </a:ext>
            </a:extLst>
          </p:cNvPr>
          <p:cNvCxnSpPr>
            <a:cxnSpLocks/>
          </p:cNvCxnSpPr>
          <p:nvPr/>
        </p:nvCxnSpPr>
        <p:spPr>
          <a:xfrm>
            <a:off x="4011158" y="3906421"/>
            <a:ext cx="0" cy="3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53FCCC63-EAFF-40C9-95A5-92365A4F48E3}"/>
              </a:ext>
            </a:extLst>
          </p:cNvPr>
          <p:cNvSpPr/>
          <p:nvPr/>
        </p:nvSpPr>
        <p:spPr>
          <a:xfrm>
            <a:off x="1743455" y="4272181"/>
            <a:ext cx="4535407" cy="129318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waste collection firm ________________ operative to document all the chemicals to be removed under consignment ( all to be removed from each Chemical deposal form/ no half amounts to be removed)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9F00C01-EB71-4AF6-BF6C-1DABC8F82028}"/>
              </a:ext>
            </a:extLst>
          </p:cNvPr>
          <p:cNvCxnSpPr>
            <a:cxnSpLocks/>
          </p:cNvCxnSpPr>
          <p:nvPr/>
        </p:nvCxnSpPr>
        <p:spPr>
          <a:xfrm>
            <a:off x="3986781" y="5647581"/>
            <a:ext cx="0" cy="3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092C9224-3792-4891-BD30-350D7AD8631A}"/>
              </a:ext>
            </a:extLst>
          </p:cNvPr>
          <p:cNvSpPr/>
          <p:nvPr/>
        </p:nvSpPr>
        <p:spPr>
          <a:xfrm>
            <a:off x="1793757" y="6013341"/>
            <a:ext cx="4386048" cy="53120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Compass representative to check whole disposal note quantities removed together – and sign off consignment note</a:t>
            </a:r>
          </a:p>
          <a:p>
            <a:pPr algn="ctr"/>
            <a:endParaRPr lang="en-GB" sz="12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16E4435-EFA6-4FC7-A884-E669B6B7940A}"/>
              </a:ext>
            </a:extLst>
          </p:cNvPr>
          <p:cNvCxnSpPr>
            <a:cxnSpLocks/>
          </p:cNvCxnSpPr>
          <p:nvPr/>
        </p:nvCxnSpPr>
        <p:spPr>
          <a:xfrm>
            <a:off x="3986781" y="6644702"/>
            <a:ext cx="0" cy="3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411CB683-AC7C-4179-8B8E-D2FCACFEE8FA}"/>
              </a:ext>
            </a:extLst>
          </p:cNvPr>
          <p:cNvSpPr/>
          <p:nvPr/>
        </p:nvSpPr>
        <p:spPr>
          <a:xfrm>
            <a:off x="1793756" y="7010462"/>
            <a:ext cx="4535407" cy="53120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Consignment note number to be entered on the rolling inventory against collection to show removal from store.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90BBB245-AA05-447E-AB03-0E4F0805D9AC}"/>
              </a:ext>
            </a:extLst>
          </p:cNvPr>
          <p:cNvSpPr/>
          <p:nvPr/>
        </p:nvSpPr>
        <p:spPr>
          <a:xfrm>
            <a:off x="1793756" y="7990145"/>
            <a:ext cx="4463778" cy="380497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File consignment note to be held on file for minimum of 3 years  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34D53ED-DD5A-4DDE-B8F1-33D71001A721}"/>
              </a:ext>
            </a:extLst>
          </p:cNvPr>
          <p:cNvCxnSpPr>
            <a:cxnSpLocks/>
          </p:cNvCxnSpPr>
          <p:nvPr/>
        </p:nvCxnSpPr>
        <p:spPr>
          <a:xfrm>
            <a:off x="4011159" y="7624385"/>
            <a:ext cx="0" cy="365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3" descr="A logo of a company&#10;&#10;Description automatically generated">
            <a:extLst>
              <a:ext uri="{FF2B5EF4-FFF2-40B4-BE49-F238E27FC236}">
                <a16:creationId xmlns:a16="http://schemas.microsoft.com/office/drawing/2014/main" id="{D7388FDF-187E-E0C0-12FF-3CA398332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096" y="321625"/>
            <a:ext cx="3145535" cy="1196864"/>
          </a:xfrm>
          <a:prstGeom prst="rect">
            <a:avLst/>
          </a:prstGeom>
        </p:spPr>
      </p:pic>
      <p:sp>
        <p:nvSpPr>
          <p:cNvPr id="3" name="TextBox 24">
            <a:extLst>
              <a:ext uri="{FF2B5EF4-FFF2-40B4-BE49-F238E27FC236}">
                <a16:creationId xmlns:a16="http://schemas.microsoft.com/office/drawing/2014/main" id="{AD96E350-9B00-485C-93C0-3717F54588BF}"/>
              </a:ext>
            </a:extLst>
          </p:cNvPr>
          <p:cNvSpPr txBox="1"/>
          <p:nvPr/>
        </p:nvSpPr>
        <p:spPr>
          <a:xfrm>
            <a:off x="5751564" y="9547907"/>
            <a:ext cx="10058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dirty="0"/>
              <a:t>WS.P.WA.003.01</a:t>
            </a:r>
          </a:p>
        </p:txBody>
      </p:sp>
    </p:spTree>
    <p:extLst>
      <p:ext uri="{BB962C8B-B14F-4D97-AF65-F5344CB8AC3E}">
        <p14:creationId xmlns:p14="http://schemas.microsoft.com/office/powerpoint/2010/main" val="392044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9931D19ACC34199C1E5D5F5D0A51B" ma:contentTypeVersion="14" ma:contentTypeDescription="Create a new document." ma:contentTypeScope="" ma:versionID="6d37f84ffb0f52914f461519a73caffd">
  <xsd:schema xmlns:xsd="http://www.w3.org/2001/XMLSchema" xmlns:xs="http://www.w3.org/2001/XMLSchema" xmlns:p="http://schemas.microsoft.com/office/2006/metadata/properties" xmlns:ns2="505494de-7f70-4b10-aa1d-981be3329ecb" xmlns:ns3="c0ce68d2-f4a4-4963-9a31-30d16dda62a3" targetNamespace="http://schemas.microsoft.com/office/2006/metadata/properties" ma:root="true" ma:fieldsID="226347c2b2ac92572d1943427a992c5e" ns2:_="" ns3:_="">
    <xsd:import namespace="505494de-7f70-4b10-aa1d-981be3329ecb"/>
    <xsd:import namespace="c0ce68d2-f4a4-4963-9a31-30d16dda62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94de-7f70-4b10-aa1d-981be3329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e68d2-f4a4-4963-9a31-30d16dda62a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5b9bf8d-a51f-4a50-a0a3-979f22b7d3ff}" ma:internalName="TaxCatchAll" ma:showField="CatchAllData" ma:web="54452717-db2e-4c65-a03e-638c0a9764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5494de-7f70-4b10-aa1d-981be3329ecb">
      <Terms xmlns="http://schemas.microsoft.com/office/infopath/2007/PartnerControls"/>
    </lcf76f155ced4ddcb4097134ff3c332f>
    <TaxCatchAll xmlns="c0ce68d2-f4a4-4963-9a31-30d16dda62a3" xsi:nil="true"/>
  </documentManagement>
</p:properties>
</file>

<file path=customXml/itemProps1.xml><?xml version="1.0" encoding="utf-8"?>
<ds:datastoreItem xmlns:ds="http://schemas.openxmlformats.org/officeDocument/2006/customXml" ds:itemID="{CFBDAD13-974F-4B74-8972-9C94257EBACC}"/>
</file>

<file path=customXml/itemProps2.xml><?xml version="1.0" encoding="utf-8"?>
<ds:datastoreItem xmlns:ds="http://schemas.openxmlformats.org/officeDocument/2006/customXml" ds:itemID="{EE15C4BA-72A3-4E3F-8F07-EBD35517DC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BE9ADB-5607-486D-A448-A2224D6ED1D3}">
  <ds:schemaRefs>
    <ds:schemaRef ds:uri="http://schemas.microsoft.com/office/2006/metadata/properties"/>
    <ds:schemaRef ds:uri="7ee1b2aa-5a9d-4a20-a2ee-b60dad57a92c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d2f167f7-4983-44d2-9538-e16ae225ad08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72f14c-d40a-4996-84a9-078c3b8640e0}" enabled="1" method="Standar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117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Serena Ng</dc:creator>
  <cp:lastModifiedBy>Nicola Clason</cp:lastModifiedBy>
  <cp:revision>9</cp:revision>
  <dcterms:created xsi:type="dcterms:W3CDTF">2021-06-04T10:55:07Z</dcterms:created>
  <dcterms:modified xsi:type="dcterms:W3CDTF">2023-08-16T09:12:31Z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0x0101004F49931D19ACC34199C1E5D5F5D0A51B</vt:lpwstr>
  </property>
  <property fmtid="{D5CDD505-2E9C-101B-9397-08002B2CF9AE}" pid="3" name="ClassificationContentMarkingFooterLocations">
    <vt:lpwstr>Office Theme:8</vt:lpwstr>
  </property>
  <property fmtid="{D5CDD505-2E9C-101B-9397-08002B2CF9AE}" pid="4" name="ClassificationContentMarkingFooterText">
    <vt:lpwstr>Internal</vt:lpwstr>
  </property>
</Properties>
</file>