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451" r:id="rId3"/>
    <p:sldId id="2147376947" r:id="rId4"/>
    <p:sldId id="2147376953" r:id="rId5"/>
    <p:sldId id="2147376948" r:id="rId6"/>
    <p:sldId id="2147376976" r:id="rId7"/>
    <p:sldId id="2147376949" r:id="rId8"/>
    <p:sldId id="2147376970" r:id="rId9"/>
    <p:sldId id="2147376992" r:id="rId10"/>
    <p:sldId id="2147376993" r:id="rId11"/>
    <p:sldId id="2147376986" r:id="rId12"/>
    <p:sldId id="2147376988" r:id="rId13"/>
    <p:sldId id="2147376985" r:id="rId14"/>
    <p:sldId id="2147376991" r:id="rId15"/>
    <p:sldId id="2147376989" r:id="rId16"/>
    <p:sldId id="21473769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C27FA-B2C3-49BE-846F-B02A9B0BFF3C}" v="136" dt="2025-06-16T10:41:36.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Howard" userId="6677b74e-bdc8-41a5-a25a-f169616dacf3" providerId="ADAL" clId="{67EC27FA-B2C3-49BE-846F-B02A9B0BFF3C}"/>
    <pc:docChg chg="undo redo custSel addSld delSld modSld sldOrd">
      <pc:chgData name="Michelle Howard" userId="6677b74e-bdc8-41a5-a25a-f169616dacf3" providerId="ADAL" clId="{67EC27FA-B2C3-49BE-846F-B02A9B0BFF3C}" dt="2025-06-16T10:40:55.902" v="6836" actId="1076"/>
      <pc:docMkLst>
        <pc:docMk/>
      </pc:docMkLst>
      <pc:sldChg chg="modSp mod">
        <pc:chgData name="Michelle Howard" userId="6677b74e-bdc8-41a5-a25a-f169616dacf3" providerId="ADAL" clId="{67EC27FA-B2C3-49BE-846F-B02A9B0BFF3C}" dt="2025-06-06T15:33:52.081" v="917" actId="20577"/>
        <pc:sldMkLst>
          <pc:docMk/>
          <pc:sldMk cId="1781673149" sldId="451"/>
        </pc:sldMkLst>
        <pc:spChg chg="mod">
          <ac:chgData name="Michelle Howard" userId="6677b74e-bdc8-41a5-a25a-f169616dacf3" providerId="ADAL" clId="{67EC27FA-B2C3-49BE-846F-B02A9B0BFF3C}" dt="2025-06-06T15:33:52.081" v="917" actId="20577"/>
          <ac:spMkLst>
            <pc:docMk/>
            <pc:sldMk cId="1781673149" sldId="451"/>
            <ac:spMk id="3" creationId="{A8D7EE9E-08AA-8CDD-88BE-22A3C846B2EB}"/>
          </ac:spMkLst>
        </pc:spChg>
      </pc:sldChg>
      <pc:sldChg chg="addSp delSp modSp mod">
        <pc:chgData name="Michelle Howard" userId="6677b74e-bdc8-41a5-a25a-f169616dacf3" providerId="ADAL" clId="{67EC27FA-B2C3-49BE-846F-B02A9B0BFF3C}" dt="2025-06-16T08:56:23.886" v="5467" actId="1076"/>
        <pc:sldMkLst>
          <pc:docMk/>
          <pc:sldMk cId="1401896080" sldId="2147376947"/>
        </pc:sldMkLst>
        <pc:spChg chg="mod">
          <ac:chgData name="Michelle Howard" userId="6677b74e-bdc8-41a5-a25a-f169616dacf3" providerId="ADAL" clId="{67EC27FA-B2C3-49BE-846F-B02A9B0BFF3C}" dt="2025-05-21T15:15:24.510" v="1" actId="27636"/>
          <ac:spMkLst>
            <pc:docMk/>
            <pc:sldMk cId="1401896080" sldId="2147376947"/>
            <ac:spMk id="2" creationId="{75273196-424E-8A7A-BE34-C2DBD7FC7DC3}"/>
          </ac:spMkLst>
        </pc:spChg>
        <pc:picChg chg="add mod">
          <ac:chgData name="Michelle Howard" userId="6677b74e-bdc8-41a5-a25a-f169616dacf3" providerId="ADAL" clId="{67EC27FA-B2C3-49BE-846F-B02A9B0BFF3C}" dt="2025-06-16T08:56:23.886" v="5467" actId="1076"/>
          <ac:picMkLst>
            <pc:docMk/>
            <pc:sldMk cId="1401896080" sldId="2147376947"/>
            <ac:picMk id="12" creationId="{97C4C09D-798B-D3B6-925E-57D90113910B}"/>
          </ac:picMkLst>
        </pc:picChg>
      </pc:sldChg>
      <pc:sldChg chg="addSp delSp modSp mod">
        <pc:chgData name="Michelle Howard" userId="6677b74e-bdc8-41a5-a25a-f169616dacf3" providerId="ADAL" clId="{67EC27FA-B2C3-49BE-846F-B02A9B0BFF3C}" dt="2025-06-16T09:07:58.129" v="5653" actId="1076"/>
        <pc:sldMkLst>
          <pc:docMk/>
          <pc:sldMk cId="2343957115" sldId="2147376948"/>
        </pc:sldMkLst>
        <pc:spChg chg="mod">
          <ac:chgData name="Michelle Howard" userId="6677b74e-bdc8-41a5-a25a-f169616dacf3" providerId="ADAL" clId="{67EC27FA-B2C3-49BE-846F-B02A9B0BFF3C}" dt="2025-06-16T08:57:25.293" v="5489" actId="20577"/>
          <ac:spMkLst>
            <pc:docMk/>
            <pc:sldMk cId="2343957115" sldId="2147376948"/>
            <ac:spMk id="2" creationId="{DC5D7D2B-5E69-01FC-0B3A-9DEA77AEE41C}"/>
          </ac:spMkLst>
        </pc:spChg>
        <pc:spChg chg="mod">
          <ac:chgData name="Michelle Howard" userId="6677b74e-bdc8-41a5-a25a-f169616dacf3" providerId="ADAL" clId="{67EC27FA-B2C3-49BE-846F-B02A9B0BFF3C}" dt="2025-06-16T09:04:03.079" v="5625" actId="1076"/>
          <ac:spMkLst>
            <pc:docMk/>
            <pc:sldMk cId="2343957115" sldId="2147376948"/>
            <ac:spMk id="14" creationId="{5105B30B-678C-1528-FB9C-81087ECC598A}"/>
          </ac:spMkLst>
        </pc:spChg>
        <pc:spChg chg="add del mod">
          <ac:chgData name="Michelle Howard" userId="6677b74e-bdc8-41a5-a25a-f169616dacf3" providerId="ADAL" clId="{67EC27FA-B2C3-49BE-846F-B02A9B0BFF3C}" dt="2025-06-16T09:02:43.533" v="5611" actId="478"/>
          <ac:spMkLst>
            <pc:docMk/>
            <pc:sldMk cId="2343957115" sldId="2147376948"/>
            <ac:spMk id="15" creationId="{AEB2EA31-A2FE-D138-F5F6-BE1336E8544E}"/>
          </ac:spMkLst>
        </pc:spChg>
        <pc:spChg chg="add mod">
          <ac:chgData name="Michelle Howard" userId="6677b74e-bdc8-41a5-a25a-f169616dacf3" providerId="ADAL" clId="{67EC27FA-B2C3-49BE-846F-B02A9B0BFF3C}" dt="2025-06-16T09:03:47.615" v="5621" actId="1076"/>
          <ac:spMkLst>
            <pc:docMk/>
            <pc:sldMk cId="2343957115" sldId="2147376948"/>
            <ac:spMk id="18" creationId="{94541E78-2884-0D81-17B2-55200ED85C70}"/>
          </ac:spMkLst>
        </pc:spChg>
        <pc:spChg chg="add del mod">
          <ac:chgData name="Michelle Howard" userId="6677b74e-bdc8-41a5-a25a-f169616dacf3" providerId="ADAL" clId="{67EC27FA-B2C3-49BE-846F-B02A9B0BFF3C}" dt="2025-06-16T09:03:35.641" v="5615" actId="478"/>
          <ac:spMkLst>
            <pc:docMk/>
            <pc:sldMk cId="2343957115" sldId="2147376948"/>
            <ac:spMk id="21" creationId="{E8E6958D-E61F-4F74-2A2D-1F7D83406F70}"/>
          </ac:spMkLst>
        </pc:spChg>
        <pc:spChg chg="add mod">
          <ac:chgData name="Michelle Howard" userId="6677b74e-bdc8-41a5-a25a-f169616dacf3" providerId="ADAL" clId="{67EC27FA-B2C3-49BE-846F-B02A9B0BFF3C}" dt="2025-06-16T09:07:49.171" v="5648" actId="1076"/>
          <ac:spMkLst>
            <pc:docMk/>
            <pc:sldMk cId="2343957115" sldId="2147376948"/>
            <ac:spMk id="30" creationId="{38533300-CE7D-5728-498E-4DC9A9DE3D1C}"/>
          </ac:spMkLst>
        </pc:spChg>
        <pc:graphicFrameChg chg="add mod">
          <ac:chgData name="Michelle Howard" userId="6677b74e-bdc8-41a5-a25a-f169616dacf3" providerId="ADAL" clId="{67EC27FA-B2C3-49BE-846F-B02A9B0BFF3C}" dt="2025-06-06T15:48:52.142" v="1582"/>
          <ac:graphicFrameMkLst>
            <pc:docMk/>
            <pc:sldMk cId="2343957115" sldId="2147376948"/>
            <ac:graphicFrameMk id="17" creationId="{E3950B52-4562-37B4-832B-1476FFE55D4E}"/>
          </ac:graphicFrameMkLst>
        </pc:graphicFrameChg>
        <pc:picChg chg="add del mod">
          <ac:chgData name="Michelle Howard" userId="6677b74e-bdc8-41a5-a25a-f169616dacf3" providerId="ADAL" clId="{67EC27FA-B2C3-49BE-846F-B02A9B0BFF3C}" dt="2025-06-16T09:02:43.533" v="5611" actId="478"/>
          <ac:picMkLst>
            <pc:docMk/>
            <pc:sldMk cId="2343957115" sldId="2147376948"/>
            <ac:picMk id="13" creationId="{91CEE393-DC59-4465-5F27-EB0870022151}"/>
          </ac:picMkLst>
        </pc:picChg>
        <pc:picChg chg="mod">
          <ac:chgData name="Michelle Howard" userId="6677b74e-bdc8-41a5-a25a-f169616dacf3" providerId="ADAL" clId="{67EC27FA-B2C3-49BE-846F-B02A9B0BFF3C}" dt="2025-06-16T09:04:07.247" v="5626" actId="1076"/>
          <ac:picMkLst>
            <pc:docMk/>
            <pc:sldMk cId="2343957115" sldId="2147376948"/>
            <ac:picMk id="16" creationId="{2B89E717-39D5-C779-5D9A-81EEDCAF9134}"/>
          </ac:picMkLst>
        </pc:picChg>
        <pc:picChg chg="add del mod">
          <ac:chgData name="Michelle Howard" userId="6677b74e-bdc8-41a5-a25a-f169616dacf3" providerId="ADAL" clId="{67EC27FA-B2C3-49BE-846F-B02A9B0BFF3C}" dt="2025-06-16T09:03:35.641" v="5615" actId="478"/>
          <ac:picMkLst>
            <pc:docMk/>
            <pc:sldMk cId="2343957115" sldId="2147376948"/>
            <ac:picMk id="20" creationId="{DDA73AB9-C900-8252-DFC0-AF83B24DE48B}"/>
          </ac:picMkLst>
        </pc:picChg>
        <pc:picChg chg="add mod">
          <ac:chgData name="Michelle Howard" userId="6677b74e-bdc8-41a5-a25a-f169616dacf3" providerId="ADAL" clId="{67EC27FA-B2C3-49BE-846F-B02A9B0BFF3C}" dt="2025-06-16T09:07:58.129" v="5653" actId="1076"/>
          <ac:picMkLst>
            <pc:docMk/>
            <pc:sldMk cId="2343957115" sldId="2147376948"/>
            <ac:picMk id="23" creationId="{FB8296B0-456D-1B6E-3F41-ACF6A52972F9}"/>
          </ac:picMkLst>
        </pc:picChg>
        <pc:picChg chg="add del mod">
          <ac:chgData name="Michelle Howard" userId="6677b74e-bdc8-41a5-a25a-f169616dacf3" providerId="ADAL" clId="{67EC27FA-B2C3-49BE-846F-B02A9B0BFF3C}" dt="2025-06-16T09:06:31.658" v="5637" actId="478"/>
          <ac:picMkLst>
            <pc:docMk/>
            <pc:sldMk cId="2343957115" sldId="2147376948"/>
            <ac:picMk id="25" creationId="{493A3996-4797-68AC-A5E5-373AD48334CE}"/>
          </ac:picMkLst>
        </pc:picChg>
        <pc:picChg chg="add mod">
          <ac:chgData name="Michelle Howard" userId="6677b74e-bdc8-41a5-a25a-f169616dacf3" providerId="ADAL" clId="{67EC27FA-B2C3-49BE-846F-B02A9B0BFF3C}" dt="2025-06-16T09:07:51.506" v="5649" actId="1076"/>
          <ac:picMkLst>
            <pc:docMk/>
            <pc:sldMk cId="2343957115" sldId="2147376948"/>
            <ac:picMk id="27" creationId="{CB7FB321-3843-A7AF-2499-86771F06172D}"/>
          </ac:picMkLst>
        </pc:picChg>
        <pc:picChg chg="add mod">
          <ac:chgData name="Michelle Howard" userId="6677b74e-bdc8-41a5-a25a-f169616dacf3" providerId="ADAL" clId="{67EC27FA-B2C3-49BE-846F-B02A9B0BFF3C}" dt="2025-06-16T09:07:37.978" v="5647" actId="1076"/>
          <ac:picMkLst>
            <pc:docMk/>
            <pc:sldMk cId="2343957115" sldId="2147376948"/>
            <ac:picMk id="29" creationId="{61579FCC-86A3-EA29-FC6F-ECEB786B1285}"/>
          </ac:picMkLst>
        </pc:picChg>
      </pc:sldChg>
      <pc:sldChg chg="addSp delSp modSp mod">
        <pc:chgData name="Michelle Howard" userId="6677b74e-bdc8-41a5-a25a-f169616dacf3" providerId="ADAL" clId="{67EC27FA-B2C3-49BE-846F-B02A9B0BFF3C}" dt="2025-06-16T09:16:37.519" v="5862" actId="1076"/>
        <pc:sldMkLst>
          <pc:docMk/>
          <pc:sldMk cId="3244379278" sldId="2147376949"/>
        </pc:sldMkLst>
        <pc:spChg chg="mod">
          <ac:chgData name="Michelle Howard" userId="6677b74e-bdc8-41a5-a25a-f169616dacf3" providerId="ADAL" clId="{67EC27FA-B2C3-49BE-846F-B02A9B0BFF3C}" dt="2025-06-16T09:16:37.519" v="5862" actId="1076"/>
          <ac:spMkLst>
            <pc:docMk/>
            <pc:sldMk cId="3244379278" sldId="2147376949"/>
            <ac:spMk id="2" creationId="{74E4165E-E804-4B5A-C75A-B7E66BDC34E8}"/>
          </ac:spMkLst>
        </pc:spChg>
        <pc:spChg chg="mod">
          <ac:chgData name="Michelle Howard" userId="6677b74e-bdc8-41a5-a25a-f169616dacf3" providerId="ADAL" clId="{67EC27FA-B2C3-49BE-846F-B02A9B0BFF3C}" dt="2025-06-06T16:07:13.260" v="2434" actId="20577"/>
          <ac:spMkLst>
            <pc:docMk/>
            <pc:sldMk cId="3244379278" sldId="2147376949"/>
            <ac:spMk id="14" creationId="{4F5C1E46-708D-F143-EB13-6206FE7E213C}"/>
          </ac:spMkLst>
        </pc:spChg>
        <pc:spChg chg="add mod">
          <ac:chgData name="Michelle Howard" userId="6677b74e-bdc8-41a5-a25a-f169616dacf3" providerId="ADAL" clId="{67EC27FA-B2C3-49BE-846F-B02A9B0BFF3C}" dt="2025-06-06T16:05:56.981" v="2380" actId="1076"/>
          <ac:spMkLst>
            <pc:docMk/>
            <pc:sldMk cId="3244379278" sldId="2147376949"/>
            <ac:spMk id="17" creationId="{7DA17AA4-73EC-EDB2-C4FB-A5DC345F8A5C}"/>
          </ac:spMkLst>
        </pc:spChg>
        <pc:picChg chg="add mod">
          <ac:chgData name="Michelle Howard" userId="6677b74e-bdc8-41a5-a25a-f169616dacf3" providerId="ADAL" clId="{67EC27FA-B2C3-49BE-846F-B02A9B0BFF3C}" dt="2025-06-06T16:05:51.411" v="2379" actId="1076"/>
          <ac:picMkLst>
            <pc:docMk/>
            <pc:sldMk cId="3244379278" sldId="2147376949"/>
            <ac:picMk id="16" creationId="{4C1012A8-93AA-463B-1F67-54B9AF7159E7}"/>
          </ac:picMkLst>
        </pc:picChg>
        <pc:picChg chg="add mod">
          <ac:chgData name="Michelle Howard" userId="6677b74e-bdc8-41a5-a25a-f169616dacf3" providerId="ADAL" clId="{67EC27FA-B2C3-49BE-846F-B02A9B0BFF3C}" dt="2025-06-16T09:09:17.419" v="5654" actId="1076"/>
          <ac:picMkLst>
            <pc:docMk/>
            <pc:sldMk cId="3244379278" sldId="2147376949"/>
            <ac:picMk id="19" creationId="{E56C5A90-3BB5-1651-E36D-C322AB25823E}"/>
          </ac:picMkLst>
        </pc:picChg>
      </pc:sldChg>
      <pc:sldChg chg="modSp mod">
        <pc:chgData name="Michelle Howard" userId="6677b74e-bdc8-41a5-a25a-f169616dacf3" providerId="ADAL" clId="{67EC27FA-B2C3-49BE-846F-B02A9B0BFF3C}" dt="2025-06-16T08:56:54.947" v="5482" actId="20577"/>
        <pc:sldMkLst>
          <pc:docMk/>
          <pc:sldMk cId="3398641454" sldId="2147376953"/>
        </pc:sldMkLst>
        <pc:spChg chg="mod">
          <ac:chgData name="Michelle Howard" userId="6677b74e-bdc8-41a5-a25a-f169616dacf3" providerId="ADAL" clId="{67EC27FA-B2C3-49BE-846F-B02A9B0BFF3C}" dt="2025-06-06T15:34:02.760" v="932" actId="20577"/>
          <ac:spMkLst>
            <pc:docMk/>
            <pc:sldMk cId="3398641454" sldId="2147376953"/>
            <ac:spMk id="2" creationId="{DC5D7D2B-5E69-01FC-0B3A-9DEA77AEE41C}"/>
          </ac:spMkLst>
        </pc:spChg>
        <pc:spChg chg="mod">
          <ac:chgData name="Michelle Howard" userId="6677b74e-bdc8-41a5-a25a-f169616dacf3" providerId="ADAL" clId="{67EC27FA-B2C3-49BE-846F-B02A9B0BFF3C}" dt="2025-06-16T08:56:54.947" v="5482" actId="20577"/>
          <ac:spMkLst>
            <pc:docMk/>
            <pc:sldMk cId="3398641454" sldId="2147376953"/>
            <ac:spMk id="12" creationId="{0845B8DA-56B2-4AC0-E47C-C13B3E7E8B9F}"/>
          </ac:spMkLst>
        </pc:spChg>
        <pc:picChg chg="mod">
          <ac:chgData name="Michelle Howard" userId="6677b74e-bdc8-41a5-a25a-f169616dacf3" providerId="ADAL" clId="{67EC27FA-B2C3-49BE-846F-B02A9B0BFF3C}" dt="2025-06-06T15:46:20.115" v="1564" actId="1076"/>
          <ac:picMkLst>
            <pc:docMk/>
            <pc:sldMk cId="3398641454" sldId="2147376953"/>
            <ac:picMk id="13" creationId="{1416B952-6CC9-9E3E-54C4-DF9ADDAF1C8E}"/>
          </ac:picMkLst>
        </pc:picChg>
        <pc:picChg chg="mod">
          <ac:chgData name="Michelle Howard" userId="6677b74e-bdc8-41a5-a25a-f169616dacf3" providerId="ADAL" clId="{67EC27FA-B2C3-49BE-846F-B02A9B0BFF3C}" dt="2025-06-11T13:12:09.482" v="2560" actId="1076"/>
          <ac:picMkLst>
            <pc:docMk/>
            <pc:sldMk cId="3398641454" sldId="2147376953"/>
            <ac:picMk id="14" creationId="{C38C4986-320A-8572-055A-B53ABFC93DB5}"/>
          </ac:picMkLst>
        </pc:picChg>
        <pc:picChg chg="mod">
          <ac:chgData name="Michelle Howard" userId="6677b74e-bdc8-41a5-a25a-f169616dacf3" providerId="ADAL" clId="{67EC27FA-B2C3-49BE-846F-B02A9B0BFF3C}" dt="2025-06-06T15:46:17.609" v="1563" actId="1076"/>
          <ac:picMkLst>
            <pc:docMk/>
            <pc:sldMk cId="3398641454" sldId="2147376953"/>
            <ac:picMk id="15" creationId="{E6F4CB04-3B47-7D7E-18A4-8E8A87F08B32}"/>
          </ac:picMkLst>
        </pc:picChg>
        <pc:picChg chg="mod">
          <ac:chgData name="Michelle Howard" userId="6677b74e-bdc8-41a5-a25a-f169616dacf3" providerId="ADAL" clId="{67EC27FA-B2C3-49BE-846F-B02A9B0BFF3C}" dt="2025-06-06T15:46:34.961" v="1567" actId="1076"/>
          <ac:picMkLst>
            <pc:docMk/>
            <pc:sldMk cId="3398641454" sldId="2147376953"/>
            <ac:picMk id="16" creationId="{4ECD0ED4-F3EF-83C4-A76E-C60E48A60BD0}"/>
          </ac:picMkLst>
        </pc:picChg>
      </pc:sldChg>
      <pc:sldChg chg="del">
        <pc:chgData name="Michelle Howard" userId="6677b74e-bdc8-41a5-a25a-f169616dacf3" providerId="ADAL" clId="{67EC27FA-B2C3-49BE-846F-B02A9B0BFF3C}" dt="2025-06-11T14:28:41.643" v="3335" actId="47"/>
        <pc:sldMkLst>
          <pc:docMk/>
          <pc:sldMk cId="206594819" sldId="2147376959"/>
        </pc:sldMkLst>
      </pc:sldChg>
      <pc:sldChg chg="del">
        <pc:chgData name="Michelle Howard" userId="6677b74e-bdc8-41a5-a25a-f169616dacf3" providerId="ADAL" clId="{67EC27FA-B2C3-49BE-846F-B02A9B0BFF3C}" dt="2025-06-11T14:28:41.643" v="3335" actId="47"/>
        <pc:sldMkLst>
          <pc:docMk/>
          <pc:sldMk cId="1254656358" sldId="2147376963"/>
        </pc:sldMkLst>
      </pc:sldChg>
      <pc:sldChg chg="del">
        <pc:chgData name="Michelle Howard" userId="6677b74e-bdc8-41a5-a25a-f169616dacf3" providerId="ADAL" clId="{67EC27FA-B2C3-49BE-846F-B02A9B0BFF3C}" dt="2025-06-11T14:28:41.643" v="3335" actId="47"/>
        <pc:sldMkLst>
          <pc:docMk/>
          <pc:sldMk cId="1028442647" sldId="2147376969"/>
        </pc:sldMkLst>
      </pc:sldChg>
      <pc:sldChg chg="addSp delSp modSp mod">
        <pc:chgData name="Michelle Howard" userId="6677b74e-bdc8-41a5-a25a-f169616dacf3" providerId="ADAL" clId="{67EC27FA-B2C3-49BE-846F-B02A9B0BFF3C}" dt="2025-06-16T09:10:08.161" v="5685" actId="1076"/>
        <pc:sldMkLst>
          <pc:docMk/>
          <pc:sldMk cId="2386677549" sldId="2147376970"/>
        </pc:sldMkLst>
        <pc:spChg chg="mod">
          <ac:chgData name="Michelle Howard" userId="6677b74e-bdc8-41a5-a25a-f169616dacf3" providerId="ADAL" clId="{67EC27FA-B2C3-49BE-846F-B02A9B0BFF3C}" dt="2025-06-16T09:10:08.161" v="5685" actId="1076"/>
          <ac:spMkLst>
            <pc:docMk/>
            <pc:sldMk cId="2386677549" sldId="2147376970"/>
            <ac:spMk id="15" creationId="{5CF723E7-BB30-6D2E-84BA-C6B38FA40530}"/>
          </ac:spMkLst>
        </pc:spChg>
        <pc:spChg chg="add mod">
          <ac:chgData name="Michelle Howard" userId="6677b74e-bdc8-41a5-a25a-f169616dacf3" providerId="ADAL" clId="{67EC27FA-B2C3-49BE-846F-B02A9B0BFF3C}" dt="2025-06-16T08:14:46.074" v="5299" actId="20577"/>
          <ac:spMkLst>
            <pc:docMk/>
            <pc:sldMk cId="2386677549" sldId="2147376970"/>
            <ac:spMk id="17" creationId="{6327E971-A5FC-C409-E355-EF51484361D2}"/>
          </ac:spMkLst>
        </pc:spChg>
        <pc:picChg chg="add mod">
          <ac:chgData name="Michelle Howard" userId="6677b74e-bdc8-41a5-a25a-f169616dacf3" providerId="ADAL" clId="{67EC27FA-B2C3-49BE-846F-B02A9B0BFF3C}" dt="2025-06-16T09:10:02.564" v="5684" actId="1076"/>
          <ac:picMkLst>
            <pc:docMk/>
            <pc:sldMk cId="2386677549" sldId="2147376970"/>
            <ac:picMk id="16" creationId="{451B3A14-FA8D-6381-77EE-5D09ACF13135}"/>
          </ac:picMkLst>
        </pc:picChg>
      </pc:sldChg>
      <pc:sldChg chg="del">
        <pc:chgData name="Michelle Howard" userId="6677b74e-bdc8-41a5-a25a-f169616dacf3" providerId="ADAL" clId="{67EC27FA-B2C3-49BE-846F-B02A9B0BFF3C}" dt="2025-06-11T14:28:41.643" v="3335" actId="47"/>
        <pc:sldMkLst>
          <pc:docMk/>
          <pc:sldMk cId="4185140664" sldId="2147376971"/>
        </pc:sldMkLst>
      </pc:sldChg>
      <pc:sldChg chg="del">
        <pc:chgData name="Michelle Howard" userId="6677b74e-bdc8-41a5-a25a-f169616dacf3" providerId="ADAL" clId="{67EC27FA-B2C3-49BE-846F-B02A9B0BFF3C}" dt="2025-06-11T14:28:41.643" v="3335" actId="47"/>
        <pc:sldMkLst>
          <pc:docMk/>
          <pc:sldMk cId="866211241" sldId="2147376972"/>
        </pc:sldMkLst>
      </pc:sldChg>
      <pc:sldChg chg="del">
        <pc:chgData name="Michelle Howard" userId="6677b74e-bdc8-41a5-a25a-f169616dacf3" providerId="ADAL" clId="{67EC27FA-B2C3-49BE-846F-B02A9B0BFF3C}" dt="2025-06-11T15:02:48.931" v="4364" actId="47"/>
        <pc:sldMkLst>
          <pc:docMk/>
          <pc:sldMk cId="338422219" sldId="2147376973"/>
        </pc:sldMkLst>
      </pc:sldChg>
      <pc:sldChg chg="addSp delSp modSp del mod">
        <pc:chgData name="Michelle Howard" userId="6677b74e-bdc8-41a5-a25a-f169616dacf3" providerId="ADAL" clId="{67EC27FA-B2C3-49BE-846F-B02A9B0BFF3C}" dt="2025-06-11T15:02:52.242" v="4365" actId="47"/>
        <pc:sldMkLst>
          <pc:docMk/>
          <pc:sldMk cId="2717536456" sldId="2147376975"/>
        </pc:sldMkLst>
      </pc:sldChg>
      <pc:sldChg chg="addSp delSp modSp mod">
        <pc:chgData name="Michelle Howard" userId="6677b74e-bdc8-41a5-a25a-f169616dacf3" providerId="ADAL" clId="{67EC27FA-B2C3-49BE-846F-B02A9B0BFF3C}" dt="2025-06-16T08:14:16.389" v="5291"/>
        <pc:sldMkLst>
          <pc:docMk/>
          <pc:sldMk cId="2534950437" sldId="2147376976"/>
        </pc:sldMkLst>
        <pc:spChg chg="mod">
          <ac:chgData name="Michelle Howard" userId="6677b74e-bdc8-41a5-a25a-f169616dacf3" providerId="ADAL" clId="{67EC27FA-B2C3-49BE-846F-B02A9B0BFF3C}" dt="2025-06-06T15:56:18.956" v="1897" actId="20577"/>
          <ac:spMkLst>
            <pc:docMk/>
            <pc:sldMk cId="2534950437" sldId="2147376976"/>
            <ac:spMk id="2" creationId="{DC5D7D2B-5E69-01FC-0B3A-9DEA77AEE41C}"/>
          </ac:spMkLst>
        </pc:spChg>
        <pc:spChg chg="mod">
          <ac:chgData name="Michelle Howard" userId="6677b74e-bdc8-41a5-a25a-f169616dacf3" providerId="ADAL" clId="{67EC27FA-B2C3-49BE-846F-B02A9B0BFF3C}" dt="2025-06-06T15:56:25.570" v="1899" actId="1076"/>
          <ac:spMkLst>
            <pc:docMk/>
            <pc:sldMk cId="2534950437" sldId="2147376976"/>
            <ac:spMk id="14" creationId="{5105B30B-678C-1528-FB9C-81087ECC598A}"/>
          </ac:spMkLst>
        </pc:spChg>
        <pc:graphicFrameChg chg="add mod">
          <ac:chgData name="Michelle Howard" userId="6677b74e-bdc8-41a5-a25a-f169616dacf3" providerId="ADAL" clId="{67EC27FA-B2C3-49BE-846F-B02A9B0BFF3C}" dt="2025-06-16T08:14:16.389" v="5291"/>
          <ac:graphicFrameMkLst>
            <pc:docMk/>
            <pc:sldMk cId="2534950437" sldId="2147376976"/>
            <ac:graphicFrameMk id="18" creationId="{2805705C-8A20-64C8-3AD2-32F2F7C933D3}"/>
          </ac:graphicFrameMkLst>
        </pc:graphicFrameChg>
        <pc:graphicFrameChg chg="add mod">
          <ac:chgData name="Michelle Howard" userId="6677b74e-bdc8-41a5-a25a-f169616dacf3" providerId="ADAL" clId="{67EC27FA-B2C3-49BE-846F-B02A9B0BFF3C}" dt="2025-06-06T15:56:22.903" v="1898" actId="1076"/>
          <ac:graphicFrameMkLst>
            <pc:docMk/>
            <pc:sldMk cId="2534950437" sldId="2147376976"/>
            <ac:graphicFrameMk id="19" creationId="{5FB1D199-68E1-88FA-0421-3015CE6354DB}"/>
          </ac:graphicFrameMkLst>
        </pc:graphicFrameChg>
        <pc:picChg chg="mod">
          <ac:chgData name="Michelle Howard" userId="6677b74e-bdc8-41a5-a25a-f169616dacf3" providerId="ADAL" clId="{67EC27FA-B2C3-49BE-846F-B02A9B0BFF3C}" dt="2025-06-06T15:56:27.607" v="1900" actId="1076"/>
          <ac:picMkLst>
            <pc:docMk/>
            <pc:sldMk cId="2534950437" sldId="2147376976"/>
            <ac:picMk id="16" creationId="{2B89E717-39D5-C779-5D9A-81EEDCAF9134}"/>
          </ac:picMkLst>
        </pc:picChg>
      </pc:sldChg>
      <pc:sldChg chg="addSp delSp modSp mod">
        <pc:chgData name="Michelle Howard" userId="6677b74e-bdc8-41a5-a25a-f169616dacf3" providerId="ADAL" clId="{67EC27FA-B2C3-49BE-846F-B02A9B0BFF3C}" dt="2025-06-16T08:37:41.648" v="5388" actId="1076"/>
        <pc:sldMkLst>
          <pc:docMk/>
          <pc:sldMk cId="4104022119" sldId="2147376985"/>
        </pc:sldMkLst>
        <pc:spChg chg="mod">
          <ac:chgData name="Michelle Howard" userId="6677b74e-bdc8-41a5-a25a-f169616dacf3" providerId="ADAL" clId="{67EC27FA-B2C3-49BE-846F-B02A9B0BFF3C}" dt="2025-06-16T08:37:41.648" v="5388" actId="1076"/>
          <ac:spMkLst>
            <pc:docMk/>
            <pc:sldMk cId="4104022119" sldId="2147376985"/>
            <ac:spMk id="12" creationId="{70F1F7F8-E773-40DC-E454-211C2F826FEC}"/>
          </ac:spMkLst>
        </pc:spChg>
        <pc:spChg chg="add mod">
          <ac:chgData name="Michelle Howard" userId="6677b74e-bdc8-41a5-a25a-f169616dacf3" providerId="ADAL" clId="{67EC27FA-B2C3-49BE-846F-B02A9B0BFF3C}" dt="2025-06-16T08:24:09.406" v="5328" actId="122"/>
          <ac:spMkLst>
            <pc:docMk/>
            <pc:sldMk cId="4104022119" sldId="2147376985"/>
            <ac:spMk id="22" creationId="{23C6EF7B-7DAA-6967-D0D4-A0AC13855749}"/>
          </ac:spMkLst>
        </pc:spChg>
        <pc:graphicFrameChg chg="add mod">
          <ac:chgData name="Michelle Howard" userId="6677b74e-bdc8-41a5-a25a-f169616dacf3" providerId="ADAL" clId="{67EC27FA-B2C3-49BE-846F-B02A9B0BFF3C}" dt="2025-06-16T08:19:56.753" v="5318" actId="1076"/>
          <ac:graphicFrameMkLst>
            <pc:docMk/>
            <pc:sldMk cId="4104022119" sldId="2147376985"/>
            <ac:graphicFrameMk id="21" creationId="{7D4B1540-11C0-9FE8-A746-B017DDFAC9FF}"/>
          </ac:graphicFrameMkLst>
        </pc:graphicFrameChg>
        <pc:picChg chg="add mod">
          <ac:chgData name="Michelle Howard" userId="6677b74e-bdc8-41a5-a25a-f169616dacf3" providerId="ADAL" clId="{67EC27FA-B2C3-49BE-846F-B02A9B0BFF3C}" dt="2025-06-16T08:24:01.983" v="5326" actId="1076"/>
          <ac:picMkLst>
            <pc:docMk/>
            <pc:sldMk cId="4104022119" sldId="2147376985"/>
            <ac:picMk id="13" creationId="{9B71D583-4DF6-2E97-418E-C55CAD5C1452}"/>
          </ac:picMkLst>
        </pc:picChg>
      </pc:sldChg>
      <pc:sldChg chg="addSp delSp modSp mod">
        <pc:chgData name="Michelle Howard" userId="6677b74e-bdc8-41a5-a25a-f169616dacf3" providerId="ADAL" clId="{67EC27FA-B2C3-49BE-846F-B02A9B0BFF3C}" dt="2025-06-16T09:18:09.410" v="5876" actId="20577"/>
        <pc:sldMkLst>
          <pc:docMk/>
          <pc:sldMk cId="1018210060" sldId="2147376986"/>
        </pc:sldMkLst>
        <pc:spChg chg="mod">
          <ac:chgData name="Michelle Howard" userId="6677b74e-bdc8-41a5-a25a-f169616dacf3" providerId="ADAL" clId="{67EC27FA-B2C3-49BE-846F-B02A9B0BFF3C}" dt="2025-06-11T14:45:20.420" v="3529" actId="21"/>
          <ac:spMkLst>
            <pc:docMk/>
            <pc:sldMk cId="1018210060" sldId="2147376986"/>
            <ac:spMk id="9" creationId="{B8AF0A83-4BC9-FF20-696D-13DFF2364823}"/>
          </ac:spMkLst>
        </pc:spChg>
        <pc:spChg chg="add mod">
          <ac:chgData name="Michelle Howard" userId="6677b74e-bdc8-41a5-a25a-f169616dacf3" providerId="ADAL" clId="{67EC27FA-B2C3-49BE-846F-B02A9B0BFF3C}" dt="2025-06-16T09:17:53.811" v="5874" actId="1076"/>
          <ac:spMkLst>
            <pc:docMk/>
            <pc:sldMk cId="1018210060" sldId="2147376986"/>
            <ac:spMk id="12" creationId="{64E9038C-3181-4549-6CA2-ECFACE07502B}"/>
          </ac:spMkLst>
        </pc:spChg>
        <pc:spChg chg="mod">
          <ac:chgData name="Michelle Howard" userId="6677b74e-bdc8-41a5-a25a-f169616dacf3" providerId="ADAL" clId="{67EC27FA-B2C3-49BE-846F-B02A9B0BFF3C}" dt="2025-06-11T14:45:05.317" v="3523" actId="1076"/>
          <ac:spMkLst>
            <pc:docMk/>
            <pc:sldMk cId="1018210060" sldId="2147376986"/>
            <ac:spMk id="14" creationId="{DEFB3336-D0DB-D696-ECE4-50233D5E55A7}"/>
          </ac:spMkLst>
        </pc:spChg>
        <pc:spChg chg="add del mod">
          <ac:chgData name="Michelle Howard" userId="6677b74e-bdc8-41a5-a25a-f169616dacf3" providerId="ADAL" clId="{67EC27FA-B2C3-49BE-846F-B02A9B0BFF3C}" dt="2025-06-11T14:54:01.795" v="4188" actId="20577"/>
          <ac:spMkLst>
            <pc:docMk/>
            <pc:sldMk cId="1018210060" sldId="2147376986"/>
            <ac:spMk id="16" creationId="{3F914531-5317-4CB8-6A9D-CB15EC73E7EF}"/>
          </ac:spMkLst>
        </pc:spChg>
        <pc:spChg chg="add mod">
          <ac:chgData name="Michelle Howard" userId="6677b74e-bdc8-41a5-a25a-f169616dacf3" providerId="ADAL" clId="{67EC27FA-B2C3-49BE-846F-B02A9B0BFF3C}" dt="2025-06-11T14:50:52.400" v="3923" actId="1076"/>
          <ac:spMkLst>
            <pc:docMk/>
            <pc:sldMk cId="1018210060" sldId="2147376986"/>
            <ac:spMk id="21" creationId="{65CF7C40-0AD8-3379-BB7C-B711D2C198AD}"/>
          </ac:spMkLst>
        </pc:spChg>
        <pc:spChg chg="add mod">
          <ac:chgData name="Michelle Howard" userId="6677b74e-bdc8-41a5-a25a-f169616dacf3" providerId="ADAL" clId="{67EC27FA-B2C3-49BE-846F-B02A9B0BFF3C}" dt="2025-06-16T09:18:09.410" v="5876" actId="20577"/>
          <ac:spMkLst>
            <pc:docMk/>
            <pc:sldMk cId="1018210060" sldId="2147376986"/>
            <ac:spMk id="22" creationId="{D9345A4D-44FA-0F6B-4374-655ED6F7882F}"/>
          </ac:spMkLst>
        </pc:spChg>
        <pc:graphicFrameChg chg="add mod">
          <ac:chgData name="Michelle Howard" userId="6677b74e-bdc8-41a5-a25a-f169616dacf3" providerId="ADAL" clId="{67EC27FA-B2C3-49BE-846F-B02A9B0BFF3C}" dt="2025-06-16T09:17:30.706" v="5867"/>
          <ac:graphicFrameMkLst>
            <pc:docMk/>
            <pc:sldMk cId="1018210060" sldId="2147376986"/>
            <ac:graphicFrameMk id="23" creationId="{6FB1674E-8C2C-11C8-F229-DA106C1ADB95}"/>
          </ac:graphicFrameMkLst>
        </pc:graphicFrameChg>
        <pc:picChg chg="add mod">
          <ac:chgData name="Michelle Howard" userId="6677b74e-bdc8-41a5-a25a-f169616dacf3" providerId="ADAL" clId="{67EC27FA-B2C3-49BE-846F-B02A9B0BFF3C}" dt="2025-06-16T09:17:53.811" v="5874" actId="1076"/>
          <ac:picMkLst>
            <pc:docMk/>
            <pc:sldMk cId="1018210060" sldId="2147376986"/>
            <ac:picMk id="13" creationId="{6C6CC747-9FCA-9E75-AF40-A3A0CCB50B7F}"/>
          </ac:picMkLst>
        </pc:picChg>
        <pc:picChg chg="add mod">
          <ac:chgData name="Michelle Howard" userId="6677b74e-bdc8-41a5-a25a-f169616dacf3" providerId="ADAL" clId="{67EC27FA-B2C3-49BE-846F-B02A9B0BFF3C}" dt="2025-06-11T14:59:34.591" v="4228" actId="1076"/>
          <ac:picMkLst>
            <pc:docMk/>
            <pc:sldMk cId="1018210060" sldId="2147376986"/>
            <ac:picMk id="18" creationId="{D4D403DD-C79A-F6A7-D325-B3E10C7AC4F5}"/>
          </ac:picMkLst>
        </pc:picChg>
      </pc:sldChg>
      <pc:sldChg chg="del">
        <pc:chgData name="Michelle Howard" userId="6677b74e-bdc8-41a5-a25a-f169616dacf3" providerId="ADAL" clId="{67EC27FA-B2C3-49BE-846F-B02A9B0BFF3C}" dt="2025-06-11T15:02:45.082" v="4363" actId="47"/>
        <pc:sldMkLst>
          <pc:docMk/>
          <pc:sldMk cId="538116900" sldId="2147376987"/>
        </pc:sldMkLst>
      </pc:sldChg>
      <pc:sldChg chg="addSp delSp modSp add mod ord">
        <pc:chgData name="Michelle Howard" userId="6677b74e-bdc8-41a5-a25a-f169616dacf3" providerId="ADAL" clId="{67EC27FA-B2C3-49BE-846F-B02A9B0BFF3C}" dt="2025-06-16T09:20:18.048" v="5902" actId="1076"/>
        <pc:sldMkLst>
          <pc:docMk/>
          <pc:sldMk cId="3392850169" sldId="2147376988"/>
        </pc:sldMkLst>
        <pc:spChg chg="add mod">
          <ac:chgData name="Michelle Howard" userId="6677b74e-bdc8-41a5-a25a-f169616dacf3" providerId="ADAL" clId="{67EC27FA-B2C3-49BE-846F-B02A9B0BFF3C}" dt="2025-06-16T09:20:05.750" v="5900" actId="20577"/>
          <ac:spMkLst>
            <pc:docMk/>
            <pc:sldMk cId="3392850169" sldId="2147376988"/>
            <ac:spMk id="9" creationId="{878B3B3B-B898-6B38-0676-011110BFCF94}"/>
          </ac:spMkLst>
        </pc:spChg>
        <pc:spChg chg="mod">
          <ac:chgData name="Michelle Howard" userId="6677b74e-bdc8-41a5-a25a-f169616dacf3" providerId="ADAL" clId="{67EC27FA-B2C3-49BE-846F-B02A9B0BFF3C}" dt="2025-06-11T14:56:33.197" v="4207" actId="6549"/>
          <ac:spMkLst>
            <pc:docMk/>
            <pc:sldMk cId="3392850169" sldId="2147376988"/>
            <ac:spMk id="14" creationId="{DEFB3336-D0DB-D696-ECE4-50233D5E55A7}"/>
          </ac:spMkLst>
        </pc:spChg>
        <pc:spChg chg="add mod">
          <ac:chgData name="Michelle Howard" userId="6677b74e-bdc8-41a5-a25a-f169616dacf3" providerId="ADAL" clId="{67EC27FA-B2C3-49BE-846F-B02A9B0BFF3C}" dt="2025-06-16T09:20:13.432" v="5901" actId="1076"/>
          <ac:spMkLst>
            <pc:docMk/>
            <pc:sldMk cId="3392850169" sldId="2147376988"/>
            <ac:spMk id="22" creationId="{F25A6FC7-0AEF-4F7E-F853-4CF61B511C1A}"/>
          </ac:spMkLst>
        </pc:spChg>
        <pc:grpChg chg="mod">
          <ac:chgData name="Michelle Howard" userId="6677b74e-bdc8-41a5-a25a-f169616dacf3" providerId="ADAL" clId="{67EC27FA-B2C3-49BE-846F-B02A9B0BFF3C}" dt="2025-06-11T15:01:54.347" v="4351" actId="1076"/>
          <ac:grpSpMkLst>
            <pc:docMk/>
            <pc:sldMk cId="3392850169" sldId="2147376988"/>
            <ac:grpSpMk id="3" creationId="{5D28917F-B98E-2F76-6AD1-3EB6D31A4FA9}"/>
          </ac:grpSpMkLst>
        </pc:grpChg>
        <pc:picChg chg="add mod">
          <ac:chgData name="Michelle Howard" userId="6677b74e-bdc8-41a5-a25a-f169616dacf3" providerId="ADAL" clId="{67EC27FA-B2C3-49BE-846F-B02A9B0BFF3C}" dt="2025-06-16T09:20:18.048" v="5902" actId="1076"/>
          <ac:picMkLst>
            <pc:docMk/>
            <pc:sldMk cId="3392850169" sldId="2147376988"/>
            <ac:picMk id="15" creationId="{F4567BA5-7EB2-240D-BE37-F1FF04B15521}"/>
          </ac:picMkLst>
        </pc:picChg>
        <pc:picChg chg="add mod">
          <ac:chgData name="Michelle Howard" userId="6677b74e-bdc8-41a5-a25a-f169616dacf3" providerId="ADAL" clId="{67EC27FA-B2C3-49BE-846F-B02A9B0BFF3C}" dt="2025-06-16T09:19:14.873" v="5886" actId="1076"/>
          <ac:picMkLst>
            <pc:docMk/>
            <pc:sldMk cId="3392850169" sldId="2147376988"/>
            <ac:picMk id="18" creationId="{95B146D7-19EA-CEFA-820E-3C406C2CF255}"/>
          </ac:picMkLst>
        </pc:picChg>
        <pc:picChg chg="add mod">
          <ac:chgData name="Michelle Howard" userId="6677b74e-bdc8-41a5-a25a-f169616dacf3" providerId="ADAL" clId="{67EC27FA-B2C3-49BE-846F-B02A9B0BFF3C}" dt="2025-06-16T09:19:25.190" v="5891" actId="1076"/>
          <ac:picMkLst>
            <pc:docMk/>
            <pc:sldMk cId="3392850169" sldId="2147376988"/>
            <ac:picMk id="19" creationId="{25C9562B-B56E-9081-F96B-44C333036113}"/>
          </ac:picMkLst>
        </pc:picChg>
        <pc:picChg chg="add mod">
          <ac:chgData name="Michelle Howard" userId="6677b74e-bdc8-41a5-a25a-f169616dacf3" providerId="ADAL" clId="{67EC27FA-B2C3-49BE-846F-B02A9B0BFF3C}" dt="2025-06-16T09:19:19.557" v="5888" actId="1076"/>
          <ac:picMkLst>
            <pc:docMk/>
            <pc:sldMk cId="3392850169" sldId="2147376988"/>
            <ac:picMk id="20" creationId="{36D5CDBA-0981-88CD-E1EB-1A599EA50B33}"/>
          </ac:picMkLst>
        </pc:picChg>
        <pc:picChg chg="add mod">
          <ac:chgData name="Michelle Howard" userId="6677b74e-bdc8-41a5-a25a-f169616dacf3" providerId="ADAL" clId="{67EC27FA-B2C3-49BE-846F-B02A9B0BFF3C}" dt="2025-06-16T09:19:16.718" v="5887" actId="1076"/>
          <ac:picMkLst>
            <pc:docMk/>
            <pc:sldMk cId="3392850169" sldId="2147376988"/>
            <ac:picMk id="21" creationId="{D90B5CB0-C3AB-9120-D6CD-7357AB51D895}"/>
          </ac:picMkLst>
        </pc:picChg>
        <pc:picChg chg="add mod">
          <ac:chgData name="Michelle Howard" userId="6677b74e-bdc8-41a5-a25a-f169616dacf3" providerId="ADAL" clId="{67EC27FA-B2C3-49BE-846F-B02A9B0BFF3C}" dt="2025-06-16T09:18:28.528" v="5878" actId="1076"/>
          <ac:picMkLst>
            <pc:docMk/>
            <pc:sldMk cId="3392850169" sldId="2147376988"/>
            <ac:picMk id="24" creationId="{5CBC47CF-4A01-6366-F59A-8100BFC7D120}"/>
          </ac:picMkLst>
        </pc:picChg>
        <pc:picChg chg="add mod">
          <ac:chgData name="Michelle Howard" userId="6677b74e-bdc8-41a5-a25a-f169616dacf3" providerId="ADAL" clId="{67EC27FA-B2C3-49BE-846F-B02A9B0BFF3C}" dt="2025-06-16T09:19:32.747" v="5893" actId="1076"/>
          <ac:picMkLst>
            <pc:docMk/>
            <pc:sldMk cId="3392850169" sldId="2147376988"/>
            <ac:picMk id="25" creationId="{27650FCE-F40B-0C45-29B4-44FD901FDC21}"/>
          </ac:picMkLst>
        </pc:picChg>
        <pc:picChg chg="add mod">
          <ac:chgData name="Michelle Howard" userId="6677b74e-bdc8-41a5-a25a-f169616dacf3" providerId="ADAL" clId="{67EC27FA-B2C3-49BE-846F-B02A9B0BFF3C}" dt="2025-06-16T09:19:36.448" v="5894" actId="1076"/>
          <ac:picMkLst>
            <pc:docMk/>
            <pc:sldMk cId="3392850169" sldId="2147376988"/>
            <ac:picMk id="26" creationId="{4A84F424-EA72-23D4-7D62-0BAB1C1808E6}"/>
          </ac:picMkLst>
        </pc:picChg>
        <pc:picChg chg="add mod">
          <ac:chgData name="Michelle Howard" userId="6677b74e-bdc8-41a5-a25a-f169616dacf3" providerId="ADAL" clId="{67EC27FA-B2C3-49BE-846F-B02A9B0BFF3C}" dt="2025-06-16T09:19:40.486" v="5895" actId="1076"/>
          <ac:picMkLst>
            <pc:docMk/>
            <pc:sldMk cId="3392850169" sldId="2147376988"/>
            <ac:picMk id="27" creationId="{39D2960E-F2BA-C6A3-2BEE-62F720F24694}"/>
          </ac:picMkLst>
        </pc:picChg>
        <pc:picChg chg="add mod">
          <ac:chgData name="Michelle Howard" userId="6677b74e-bdc8-41a5-a25a-f169616dacf3" providerId="ADAL" clId="{67EC27FA-B2C3-49BE-846F-B02A9B0BFF3C}" dt="2025-06-16T09:19:46.222" v="5896" actId="1076"/>
          <ac:picMkLst>
            <pc:docMk/>
            <pc:sldMk cId="3392850169" sldId="2147376988"/>
            <ac:picMk id="28" creationId="{853C357C-E56C-EC67-7181-2F2F8E78E672}"/>
          </ac:picMkLst>
        </pc:picChg>
        <pc:picChg chg="add mod">
          <ac:chgData name="Michelle Howard" userId="6677b74e-bdc8-41a5-a25a-f169616dacf3" providerId="ADAL" clId="{67EC27FA-B2C3-49BE-846F-B02A9B0BFF3C}" dt="2025-06-16T09:19:53.010" v="5897" actId="1076"/>
          <ac:picMkLst>
            <pc:docMk/>
            <pc:sldMk cId="3392850169" sldId="2147376988"/>
            <ac:picMk id="29" creationId="{89332C1B-015C-D7E2-B162-567A2000CBCB}"/>
          </ac:picMkLst>
        </pc:picChg>
      </pc:sldChg>
      <pc:sldChg chg="addSp delSp modSp add mod">
        <pc:chgData name="Michelle Howard" userId="6677b74e-bdc8-41a5-a25a-f169616dacf3" providerId="ADAL" clId="{67EC27FA-B2C3-49BE-846F-B02A9B0BFF3C}" dt="2025-06-16T08:46:38.276" v="5465" actId="20577"/>
        <pc:sldMkLst>
          <pc:docMk/>
          <pc:sldMk cId="2241084566" sldId="2147376989"/>
        </pc:sldMkLst>
        <pc:spChg chg="add mod">
          <ac:chgData name="Michelle Howard" userId="6677b74e-bdc8-41a5-a25a-f169616dacf3" providerId="ADAL" clId="{67EC27FA-B2C3-49BE-846F-B02A9B0BFF3C}" dt="2025-06-16T08:46:38.276" v="5465" actId="20577"/>
          <ac:spMkLst>
            <pc:docMk/>
            <pc:sldMk cId="2241084566" sldId="2147376989"/>
            <ac:spMk id="9" creationId="{CEF1702C-787F-9CC2-8628-1964AE8BA7D0}"/>
          </ac:spMkLst>
        </pc:spChg>
        <pc:spChg chg="mod">
          <ac:chgData name="Michelle Howard" userId="6677b74e-bdc8-41a5-a25a-f169616dacf3" providerId="ADAL" clId="{67EC27FA-B2C3-49BE-846F-B02A9B0BFF3C}" dt="2025-06-16T08:37:35.410" v="5387" actId="1076"/>
          <ac:spMkLst>
            <pc:docMk/>
            <pc:sldMk cId="2241084566" sldId="2147376989"/>
            <ac:spMk id="12" creationId="{70F1F7F8-E773-40DC-E454-211C2F826FEC}"/>
          </ac:spMkLst>
        </pc:spChg>
        <pc:spChg chg="add mod">
          <ac:chgData name="Michelle Howard" userId="6677b74e-bdc8-41a5-a25a-f169616dacf3" providerId="ADAL" clId="{67EC27FA-B2C3-49BE-846F-B02A9B0BFF3C}" dt="2025-06-16T08:43:36.165" v="5420" actId="20577"/>
          <ac:spMkLst>
            <pc:docMk/>
            <pc:sldMk cId="2241084566" sldId="2147376989"/>
            <ac:spMk id="16" creationId="{27B71248-1DE1-8A5A-55FE-2813D75F9CC1}"/>
          </ac:spMkLst>
        </pc:spChg>
        <pc:picChg chg="add mod">
          <ac:chgData name="Michelle Howard" userId="6677b74e-bdc8-41a5-a25a-f169616dacf3" providerId="ADAL" clId="{67EC27FA-B2C3-49BE-846F-B02A9B0BFF3C}" dt="2025-06-16T08:41:57.041" v="5412" actId="1076"/>
          <ac:picMkLst>
            <pc:docMk/>
            <pc:sldMk cId="2241084566" sldId="2147376989"/>
            <ac:picMk id="14" creationId="{F53F4627-0EE2-01AC-5B1C-299B13A5DD8E}"/>
          </ac:picMkLst>
        </pc:picChg>
        <pc:picChg chg="add mod">
          <ac:chgData name="Michelle Howard" userId="6677b74e-bdc8-41a5-a25a-f169616dacf3" providerId="ADAL" clId="{67EC27FA-B2C3-49BE-846F-B02A9B0BFF3C}" dt="2025-06-16T08:43:17.713" v="5414" actId="1076"/>
          <ac:picMkLst>
            <pc:docMk/>
            <pc:sldMk cId="2241084566" sldId="2147376989"/>
            <ac:picMk id="17" creationId="{BDFFAC72-F7FF-6339-2C6A-A33D6322C04E}"/>
          </ac:picMkLst>
        </pc:picChg>
        <pc:picChg chg="add mod">
          <ac:chgData name="Michelle Howard" userId="6677b74e-bdc8-41a5-a25a-f169616dacf3" providerId="ADAL" clId="{67EC27FA-B2C3-49BE-846F-B02A9B0BFF3C}" dt="2025-06-16T08:46:11.665" v="5443" actId="1076"/>
          <ac:picMkLst>
            <pc:docMk/>
            <pc:sldMk cId="2241084566" sldId="2147376989"/>
            <ac:picMk id="19" creationId="{25FD936A-5152-6528-3715-76AE67860F70}"/>
          </ac:picMkLst>
        </pc:picChg>
      </pc:sldChg>
      <pc:sldChg chg="addSp delSp modSp add del mod">
        <pc:chgData name="Michelle Howard" userId="6677b74e-bdc8-41a5-a25a-f169616dacf3" providerId="ADAL" clId="{67EC27FA-B2C3-49BE-846F-B02A9B0BFF3C}" dt="2025-06-11T16:18:55.308" v="5283" actId="47"/>
        <pc:sldMkLst>
          <pc:docMk/>
          <pc:sldMk cId="3246338646" sldId="2147376990"/>
        </pc:sldMkLst>
      </pc:sldChg>
      <pc:sldChg chg="addSp delSp modSp add mod">
        <pc:chgData name="Michelle Howard" userId="6677b74e-bdc8-41a5-a25a-f169616dacf3" providerId="ADAL" clId="{67EC27FA-B2C3-49BE-846F-B02A9B0BFF3C}" dt="2025-06-16T08:40:22.758" v="5400" actId="14100"/>
        <pc:sldMkLst>
          <pc:docMk/>
          <pc:sldMk cId="4113093985" sldId="2147376991"/>
        </pc:sldMkLst>
        <pc:spChg chg="add mod">
          <ac:chgData name="Michelle Howard" userId="6677b74e-bdc8-41a5-a25a-f169616dacf3" providerId="ADAL" clId="{67EC27FA-B2C3-49BE-846F-B02A9B0BFF3C}" dt="2025-06-16T08:19:13.138" v="5313" actId="20577"/>
          <ac:spMkLst>
            <pc:docMk/>
            <pc:sldMk cId="4113093985" sldId="2147376991"/>
            <ac:spMk id="9" creationId="{4B60CEA3-179E-C1D0-B75E-DA2ECB06EEFA}"/>
          </ac:spMkLst>
        </pc:spChg>
        <pc:spChg chg="add mod">
          <ac:chgData name="Michelle Howard" userId="6677b74e-bdc8-41a5-a25a-f169616dacf3" providerId="ADAL" clId="{67EC27FA-B2C3-49BE-846F-B02A9B0BFF3C}" dt="2025-06-16T08:40:22.758" v="5400" actId="14100"/>
          <ac:spMkLst>
            <pc:docMk/>
            <pc:sldMk cId="4113093985" sldId="2147376991"/>
            <ac:spMk id="12" creationId="{F2494779-4422-99DA-D2B6-FDE08DCCA6BB}"/>
          </ac:spMkLst>
        </pc:spChg>
        <pc:spChg chg="add mod">
          <ac:chgData name="Michelle Howard" userId="6677b74e-bdc8-41a5-a25a-f169616dacf3" providerId="ADAL" clId="{67EC27FA-B2C3-49BE-846F-B02A9B0BFF3C}" dt="2025-06-16T08:38:01.664" v="5391" actId="1076"/>
          <ac:spMkLst>
            <pc:docMk/>
            <pc:sldMk cId="4113093985" sldId="2147376991"/>
            <ac:spMk id="15" creationId="{76689093-E0F8-88CC-8608-91011BEAB2BF}"/>
          </ac:spMkLst>
        </pc:spChg>
        <pc:spChg chg="add del mod">
          <ac:chgData name="Michelle Howard" userId="6677b74e-bdc8-41a5-a25a-f169616dacf3" providerId="ADAL" clId="{67EC27FA-B2C3-49BE-846F-B02A9B0BFF3C}" dt="2025-06-16T08:36:14.353" v="5338" actId="21"/>
          <ac:spMkLst>
            <pc:docMk/>
            <pc:sldMk cId="4113093985" sldId="2147376991"/>
            <ac:spMk id="16" creationId="{27B71248-1DE1-8A5A-55FE-2813D75F9CC1}"/>
          </ac:spMkLst>
        </pc:spChg>
        <pc:picChg chg="add mod">
          <ac:chgData name="Michelle Howard" userId="6677b74e-bdc8-41a5-a25a-f169616dacf3" providerId="ADAL" clId="{67EC27FA-B2C3-49BE-846F-B02A9B0BFF3C}" dt="2025-06-16T08:37:47.677" v="5389" actId="1076"/>
          <ac:picMkLst>
            <pc:docMk/>
            <pc:sldMk cId="4113093985" sldId="2147376991"/>
            <ac:picMk id="14" creationId="{DDF99B53-6978-B900-34BC-159C54E41223}"/>
          </ac:picMkLst>
        </pc:picChg>
        <pc:picChg chg="add del mod">
          <ac:chgData name="Michelle Howard" userId="6677b74e-bdc8-41a5-a25a-f169616dacf3" providerId="ADAL" clId="{67EC27FA-B2C3-49BE-846F-B02A9B0BFF3C}" dt="2025-06-16T08:39:34.413" v="5395" actId="478"/>
          <ac:picMkLst>
            <pc:docMk/>
            <pc:sldMk cId="4113093985" sldId="2147376991"/>
            <ac:picMk id="18" creationId="{7A4A90BD-2B66-6FB7-2634-C4C801AE71D6}"/>
          </ac:picMkLst>
        </pc:picChg>
        <pc:picChg chg="add mod">
          <ac:chgData name="Michelle Howard" userId="6677b74e-bdc8-41a5-a25a-f169616dacf3" providerId="ADAL" clId="{67EC27FA-B2C3-49BE-846F-B02A9B0BFF3C}" dt="2025-06-16T08:39:48.346" v="5397" actId="1076"/>
          <ac:picMkLst>
            <pc:docMk/>
            <pc:sldMk cId="4113093985" sldId="2147376991"/>
            <ac:picMk id="20" creationId="{FA15D79B-03CE-DAEE-246A-B69EF26C6B26}"/>
          </ac:picMkLst>
        </pc:picChg>
      </pc:sldChg>
      <pc:sldChg chg="addSp delSp modSp add mod">
        <pc:chgData name="Michelle Howard" userId="6677b74e-bdc8-41a5-a25a-f169616dacf3" providerId="ADAL" clId="{67EC27FA-B2C3-49BE-846F-B02A9B0BFF3C}" dt="2025-06-16T09:17:09.363" v="5864" actId="1076"/>
        <pc:sldMkLst>
          <pc:docMk/>
          <pc:sldMk cId="135400718" sldId="2147376992"/>
        </pc:sldMkLst>
        <pc:spChg chg="mod">
          <ac:chgData name="Michelle Howard" userId="6677b74e-bdc8-41a5-a25a-f169616dacf3" providerId="ADAL" clId="{67EC27FA-B2C3-49BE-846F-B02A9B0BFF3C}" dt="2025-06-16T09:13:11.077" v="5822" actId="1076"/>
          <ac:spMkLst>
            <pc:docMk/>
            <pc:sldMk cId="135400718" sldId="2147376992"/>
            <ac:spMk id="15" creationId="{5CF723E7-BB30-6D2E-84BA-C6B38FA40530}"/>
          </ac:spMkLst>
        </pc:spChg>
        <pc:spChg chg="mod">
          <ac:chgData name="Michelle Howard" userId="6677b74e-bdc8-41a5-a25a-f169616dacf3" providerId="ADAL" clId="{67EC27FA-B2C3-49BE-846F-B02A9B0BFF3C}" dt="2025-06-16T09:16:09.403" v="5860" actId="20577"/>
          <ac:spMkLst>
            <pc:docMk/>
            <pc:sldMk cId="135400718" sldId="2147376992"/>
            <ac:spMk id="17" creationId="{6327E971-A5FC-C409-E355-EF51484361D2}"/>
          </ac:spMkLst>
        </pc:spChg>
        <pc:spChg chg="add mod">
          <ac:chgData name="Michelle Howard" userId="6677b74e-bdc8-41a5-a25a-f169616dacf3" providerId="ADAL" clId="{67EC27FA-B2C3-49BE-846F-B02A9B0BFF3C}" dt="2025-06-16T09:17:09.363" v="5864" actId="1076"/>
          <ac:spMkLst>
            <pc:docMk/>
            <pc:sldMk cId="135400718" sldId="2147376992"/>
            <ac:spMk id="18" creationId="{4958CB65-FFCE-0EAD-D06B-898A32D0A2B7}"/>
          </ac:spMkLst>
        </pc:spChg>
        <pc:graphicFrameChg chg="add mod">
          <ac:chgData name="Michelle Howard" userId="6677b74e-bdc8-41a5-a25a-f169616dacf3" providerId="ADAL" clId="{67EC27FA-B2C3-49BE-846F-B02A9B0BFF3C}" dt="2025-06-16T09:14:26.519" v="5840"/>
          <ac:graphicFrameMkLst>
            <pc:docMk/>
            <pc:sldMk cId="135400718" sldId="2147376992"/>
            <ac:graphicFrameMk id="12" creationId="{CD24A85B-5042-BFE0-0AF1-3BC45D6CBB2E}"/>
          </ac:graphicFrameMkLst>
        </pc:graphicFrameChg>
        <pc:graphicFrameChg chg="add mod">
          <ac:chgData name="Michelle Howard" userId="6677b74e-bdc8-41a5-a25a-f169616dacf3" providerId="ADAL" clId="{67EC27FA-B2C3-49BE-846F-B02A9B0BFF3C}" dt="2025-06-16T09:14:25.263" v="5839"/>
          <ac:graphicFrameMkLst>
            <pc:docMk/>
            <pc:sldMk cId="135400718" sldId="2147376992"/>
            <ac:graphicFrameMk id="13" creationId="{05AD768E-3FC1-91D2-6253-1CD52526860C}"/>
          </ac:graphicFrameMkLst>
        </pc:graphicFrameChg>
        <pc:picChg chg="del">
          <ac:chgData name="Michelle Howard" userId="6677b74e-bdc8-41a5-a25a-f169616dacf3" providerId="ADAL" clId="{67EC27FA-B2C3-49BE-846F-B02A9B0BFF3C}" dt="2025-06-16T09:10:22.613" v="5689" actId="478"/>
          <ac:picMkLst>
            <pc:docMk/>
            <pc:sldMk cId="135400718" sldId="2147376992"/>
            <ac:picMk id="16" creationId="{451B3A14-FA8D-6381-77EE-5D09ACF13135}"/>
          </ac:picMkLst>
        </pc:picChg>
        <pc:picChg chg="add mod">
          <ac:chgData name="Michelle Howard" userId="6677b74e-bdc8-41a5-a25a-f169616dacf3" providerId="ADAL" clId="{67EC27FA-B2C3-49BE-846F-B02A9B0BFF3C}" dt="2025-06-16T09:17:09.363" v="5864" actId="1076"/>
          <ac:picMkLst>
            <pc:docMk/>
            <pc:sldMk cId="135400718" sldId="2147376992"/>
            <ac:picMk id="19" creationId="{3F0DF94B-70A6-6802-92FF-8EDB9193D9C2}"/>
          </ac:picMkLst>
        </pc:picChg>
      </pc:sldChg>
      <pc:sldChg chg="addSp delSp modSp add mod">
        <pc:chgData name="Michelle Howard" userId="6677b74e-bdc8-41a5-a25a-f169616dacf3" providerId="ADAL" clId="{67EC27FA-B2C3-49BE-846F-B02A9B0BFF3C}" dt="2025-06-16T10:40:55.902" v="6836" actId="1076"/>
        <pc:sldMkLst>
          <pc:docMk/>
          <pc:sldMk cId="2760247589" sldId="2147376993"/>
        </pc:sldMkLst>
        <pc:spChg chg="add mod">
          <ac:chgData name="Michelle Howard" userId="6677b74e-bdc8-41a5-a25a-f169616dacf3" providerId="ADAL" clId="{67EC27FA-B2C3-49BE-846F-B02A9B0BFF3C}" dt="2025-06-16T10:40:55.902" v="6836" actId="1076"/>
          <ac:spMkLst>
            <pc:docMk/>
            <pc:sldMk cId="2760247589" sldId="2147376993"/>
            <ac:spMk id="12" creationId="{6CAAEA9D-F738-ECC0-69AF-C57D8BC95EC4}"/>
          </ac:spMkLst>
        </pc:spChg>
        <pc:spChg chg="mod">
          <ac:chgData name="Michelle Howard" userId="6677b74e-bdc8-41a5-a25a-f169616dacf3" providerId="ADAL" clId="{67EC27FA-B2C3-49BE-846F-B02A9B0BFF3C}" dt="2025-06-16T09:30:49.564" v="6073" actId="1076"/>
          <ac:spMkLst>
            <pc:docMk/>
            <pc:sldMk cId="2760247589" sldId="2147376993"/>
            <ac:spMk id="15" creationId="{5CF723E7-BB30-6D2E-84BA-C6B38FA40530}"/>
          </ac:spMkLst>
        </pc:spChg>
        <pc:spChg chg="add mod">
          <ac:chgData name="Michelle Howard" userId="6677b74e-bdc8-41a5-a25a-f169616dacf3" providerId="ADAL" clId="{67EC27FA-B2C3-49BE-846F-B02A9B0BFF3C}" dt="2025-06-16T09:30:51.899" v="6074" actId="1076"/>
          <ac:spMkLst>
            <pc:docMk/>
            <pc:sldMk cId="2760247589" sldId="2147376993"/>
            <ac:spMk id="16" creationId="{ED46146D-D7BB-B5F4-279B-15ED78AC8B68}"/>
          </ac:spMkLst>
        </pc:spChg>
        <pc:spChg chg="del">
          <ac:chgData name="Michelle Howard" userId="6677b74e-bdc8-41a5-a25a-f169616dacf3" providerId="ADAL" clId="{67EC27FA-B2C3-49BE-846F-B02A9B0BFF3C}" dt="2025-06-16T09:26:13.489" v="5909" actId="478"/>
          <ac:spMkLst>
            <pc:docMk/>
            <pc:sldMk cId="2760247589" sldId="2147376993"/>
            <ac:spMk id="17" creationId="{6327E971-A5FC-C409-E355-EF51484361D2}"/>
          </ac:spMkLst>
        </pc:spChg>
        <pc:spChg chg="del mod">
          <ac:chgData name="Michelle Howard" userId="6677b74e-bdc8-41a5-a25a-f169616dacf3" providerId="ADAL" clId="{67EC27FA-B2C3-49BE-846F-B02A9B0BFF3C}" dt="2025-06-16T09:26:12.066" v="5908" actId="478"/>
          <ac:spMkLst>
            <pc:docMk/>
            <pc:sldMk cId="2760247589" sldId="2147376993"/>
            <ac:spMk id="18" creationId="{4958CB65-FFCE-0EAD-D06B-898A32D0A2B7}"/>
          </ac:spMkLst>
        </pc:spChg>
        <pc:spChg chg="add mod">
          <ac:chgData name="Michelle Howard" userId="6677b74e-bdc8-41a5-a25a-f169616dacf3" providerId="ADAL" clId="{67EC27FA-B2C3-49BE-846F-B02A9B0BFF3C}" dt="2025-06-16T10:40:30.974" v="6829" actId="1076"/>
          <ac:spMkLst>
            <pc:docMk/>
            <pc:sldMk cId="2760247589" sldId="2147376993"/>
            <ac:spMk id="20" creationId="{9C73D915-73D0-DB1F-5B76-26CF310789E0}"/>
          </ac:spMkLst>
        </pc:spChg>
        <pc:graphicFrameChg chg="del">
          <ac:chgData name="Michelle Howard" userId="6677b74e-bdc8-41a5-a25a-f169616dacf3" providerId="ADAL" clId="{67EC27FA-B2C3-49BE-846F-B02A9B0BFF3C}" dt="2025-06-16T09:26:08.677" v="5904" actId="478"/>
          <ac:graphicFrameMkLst>
            <pc:docMk/>
            <pc:sldMk cId="2760247589" sldId="2147376993"/>
            <ac:graphicFrameMk id="12" creationId="{CD24A85B-5042-BFE0-0AF1-3BC45D6CBB2E}"/>
          </ac:graphicFrameMkLst>
        </pc:graphicFrameChg>
        <pc:graphicFrameChg chg="del">
          <ac:chgData name="Michelle Howard" userId="6677b74e-bdc8-41a5-a25a-f169616dacf3" providerId="ADAL" clId="{67EC27FA-B2C3-49BE-846F-B02A9B0BFF3C}" dt="2025-06-16T09:26:09.262" v="5905" actId="478"/>
          <ac:graphicFrameMkLst>
            <pc:docMk/>
            <pc:sldMk cId="2760247589" sldId="2147376993"/>
            <ac:graphicFrameMk id="13" creationId="{05AD768E-3FC1-91D2-6253-1CD52526860C}"/>
          </ac:graphicFrameMkLst>
        </pc:graphicFrameChg>
        <pc:picChg chg="del">
          <ac:chgData name="Michelle Howard" userId="6677b74e-bdc8-41a5-a25a-f169616dacf3" providerId="ADAL" clId="{67EC27FA-B2C3-49BE-846F-B02A9B0BFF3C}" dt="2025-06-16T09:26:10.787" v="5907" actId="478"/>
          <ac:picMkLst>
            <pc:docMk/>
            <pc:sldMk cId="2760247589" sldId="2147376993"/>
            <ac:picMk id="19" creationId="{3F0DF94B-70A6-6802-92FF-8EDB9193D9C2}"/>
          </ac:picMkLst>
        </pc:picChg>
      </pc:sldChg>
    </pc:docChg>
  </pc:docChgLst>
  <pc:docChgLst>
    <pc:chgData name="Michelle Howard 1" userId="57a578fa-3076-4bf9-8abc-dc64d22be9ed" providerId="ADAL" clId="{853F49F8-0542-4DEE-BDB5-0AF15C3CBE47}"/>
    <pc:docChg chg="custSel addSld delSld modSld sldOrd">
      <pc:chgData name="Michelle Howard 1" userId="57a578fa-3076-4bf9-8abc-dc64d22be9ed" providerId="ADAL" clId="{853F49F8-0542-4DEE-BDB5-0AF15C3CBE47}" dt="2025-05-02T08:54:15.742" v="1016" actId="20577"/>
      <pc:docMkLst>
        <pc:docMk/>
      </pc:docMkLst>
      <pc:sldChg chg="addSp modSp mod">
        <pc:chgData name="Michelle Howard 1" userId="57a578fa-3076-4bf9-8abc-dc64d22be9ed" providerId="ADAL" clId="{853F49F8-0542-4DEE-BDB5-0AF15C3CBE47}" dt="2025-05-02T07:17:04.838" v="59" actId="1076"/>
        <pc:sldMkLst>
          <pc:docMk/>
          <pc:sldMk cId="2343957115" sldId="2147376948"/>
        </pc:sldMkLst>
        <pc:spChg chg="mod">
          <ac:chgData name="Michelle Howard 1" userId="57a578fa-3076-4bf9-8abc-dc64d22be9ed" providerId="ADAL" clId="{853F49F8-0542-4DEE-BDB5-0AF15C3CBE47}" dt="2025-05-02T07:14:35.432" v="42" actId="20577"/>
          <ac:spMkLst>
            <pc:docMk/>
            <pc:sldMk cId="2343957115" sldId="2147376948"/>
            <ac:spMk id="2" creationId="{DC5D7D2B-5E69-01FC-0B3A-9DEA77AEE41C}"/>
          </ac:spMkLst>
        </pc:spChg>
      </pc:sldChg>
      <pc:sldChg chg="addSp delSp modSp mod">
        <pc:chgData name="Michelle Howard 1" userId="57a578fa-3076-4bf9-8abc-dc64d22be9ed" providerId="ADAL" clId="{853F49F8-0542-4DEE-BDB5-0AF15C3CBE47}" dt="2025-05-02T08:38:50.875" v="501" actId="20577"/>
        <pc:sldMkLst>
          <pc:docMk/>
          <pc:sldMk cId="3398641454" sldId="2147376953"/>
        </pc:sldMkLst>
        <pc:spChg chg="mod">
          <ac:chgData name="Michelle Howard 1" userId="57a578fa-3076-4bf9-8abc-dc64d22be9ed" providerId="ADAL" clId="{853F49F8-0542-4DEE-BDB5-0AF15C3CBE47}" dt="2025-05-02T07:14:26.732" v="36" actId="20577"/>
          <ac:spMkLst>
            <pc:docMk/>
            <pc:sldMk cId="3398641454" sldId="2147376953"/>
            <ac:spMk id="2" creationId="{DC5D7D2B-5E69-01FC-0B3A-9DEA77AEE41C}"/>
          </ac:spMkLst>
        </pc:spChg>
        <pc:spChg chg="add mod">
          <ac:chgData name="Michelle Howard 1" userId="57a578fa-3076-4bf9-8abc-dc64d22be9ed" providerId="ADAL" clId="{853F49F8-0542-4DEE-BDB5-0AF15C3CBE47}" dt="2025-05-02T08:38:50.875" v="501" actId="20577"/>
          <ac:spMkLst>
            <pc:docMk/>
            <pc:sldMk cId="3398641454" sldId="2147376953"/>
            <ac:spMk id="12" creationId="{0845B8DA-56B2-4AC0-E47C-C13B3E7E8B9F}"/>
          </ac:spMkLst>
        </pc:spChg>
        <pc:picChg chg="add mod">
          <ac:chgData name="Michelle Howard 1" userId="57a578fa-3076-4bf9-8abc-dc64d22be9ed" providerId="ADAL" clId="{853F49F8-0542-4DEE-BDB5-0AF15C3CBE47}" dt="2025-05-02T08:37:30.661" v="481" actId="1076"/>
          <ac:picMkLst>
            <pc:docMk/>
            <pc:sldMk cId="3398641454" sldId="2147376953"/>
            <ac:picMk id="13" creationId="{1416B952-6CC9-9E3E-54C4-DF9ADDAF1C8E}"/>
          </ac:picMkLst>
        </pc:picChg>
        <pc:picChg chg="add mod">
          <ac:chgData name="Michelle Howard 1" userId="57a578fa-3076-4bf9-8abc-dc64d22be9ed" providerId="ADAL" clId="{853F49F8-0542-4DEE-BDB5-0AF15C3CBE47}" dt="2025-05-02T08:37:33.025" v="483" actId="1076"/>
          <ac:picMkLst>
            <pc:docMk/>
            <pc:sldMk cId="3398641454" sldId="2147376953"/>
            <ac:picMk id="14" creationId="{C38C4986-320A-8572-055A-B53ABFC93DB5}"/>
          </ac:picMkLst>
        </pc:picChg>
        <pc:picChg chg="add mod">
          <ac:chgData name="Michelle Howard 1" userId="57a578fa-3076-4bf9-8abc-dc64d22be9ed" providerId="ADAL" clId="{853F49F8-0542-4DEE-BDB5-0AF15C3CBE47}" dt="2025-05-02T08:37:29.407" v="480" actId="1076"/>
          <ac:picMkLst>
            <pc:docMk/>
            <pc:sldMk cId="3398641454" sldId="2147376953"/>
            <ac:picMk id="15" creationId="{E6F4CB04-3B47-7D7E-18A4-8E8A87F08B32}"/>
          </ac:picMkLst>
        </pc:picChg>
        <pc:picChg chg="add mod">
          <ac:chgData name="Michelle Howard 1" userId="57a578fa-3076-4bf9-8abc-dc64d22be9ed" providerId="ADAL" clId="{853F49F8-0542-4DEE-BDB5-0AF15C3CBE47}" dt="2025-05-02T08:37:36.517" v="484" actId="1076"/>
          <ac:picMkLst>
            <pc:docMk/>
            <pc:sldMk cId="3398641454" sldId="2147376953"/>
            <ac:picMk id="16" creationId="{4ECD0ED4-F3EF-83C4-A76E-C60E48A60BD0}"/>
          </ac:picMkLst>
        </pc:picChg>
      </pc:sldChg>
      <pc:sldChg chg="ord">
        <pc:chgData name="Michelle Howard 1" userId="57a578fa-3076-4bf9-8abc-dc64d22be9ed" providerId="ADAL" clId="{853F49F8-0542-4DEE-BDB5-0AF15C3CBE47}" dt="2025-05-02T08:32:34.516" v="289"/>
        <pc:sldMkLst>
          <pc:docMk/>
          <pc:sldMk cId="1427579819" sldId="2147376956"/>
        </pc:sldMkLst>
      </pc:sldChg>
      <pc:sldChg chg="modSp del mod ord">
        <pc:chgData name="Michelle Howard 1" userId="57a578fa-3076-4bf9-8abc-dc64d22be9ed" providerId="ADAL" clId="{853F49F8-0542-4DEE-BDB5-0AF15C3CBE47}" dt="2025-05-02T08:31:19.479" v="274" actId="47"/>
        <pc:sldMkLst>
          <pc:docMk/>
          <pc:sldMk cId="2862610239" sldId="2147376974"/>
        </pc:sldMkLst>
      </pc:sldChg>
      <pc:sldChg chg="addSp modSp mod">
        <pc:chgData name="Michelle Howard 1" userId="57a578fa-3076-4bf9-8abc-dc64d22be9ed" providerId="ADAL" clId="{853F49F8-0542-4DEE-BDB5-0AF15C3CBE47}" dt="2025-05-02T08:54:15.742" v="1016" actId="20577"/>
        <pc:sldMkLst>
          <pc:docMk/>
          <pc:sldMk cId="2717536456" sldId="2147376975"/>
        </pc:sldMkLst>
      </pc:sldChg>
      <pc:sldChg chg="delSp modSp add mod">
        <pc:chgData name="Michelle Howard 1" userId="57a578fa-3076-4bf9-8abc-dc64d22be9ed" providerId="ADAL" clId="{853F49F8-0542-4DEE-BDB5-0AF15C3CBE47}" dt="2025-05-02T07:19:25.762" v="74" actId="1076"/>
        <pc:sldMkLst>
          <pc:docMk/>
          <pc:sldMk cId="2534950437" sldId="2147376976"/>
        </pc:sldMkLst>
        <pc:spChg chg="mod">
          <ac:chgData name="Michelle Howard 1" userId="57a578fa-3076-4bf9-8abc-dc64d22be9ed" providerId="ADAL" clId="{853F49F8-0542-4DEE-BDB5-0AF15C3CBE47}" dt="2025-05-02T07:19:01.935" v="66" actId="1076"/>
          <ac:spMkLst>
            <pc:docMk/>
            <pc:sldMk cId="2534950437" sldId="2147376976"/>
            <ac:spMk id="14" creationId="{5105B30B-678C-1528-FB9C-81087ECC598A}"/>
          </ac:spMkLst>
        </pc:spChg>
        <pc:picChg chg="mod">
          <ac:chgData name="Michelle Howard 1" userId="57a578fa-3076-4bf9-8abc-dc64d22be9ed" providerId="ADAL" clId="{853F49F8-0542-4DEE-BDB5-0AF15C3CBE47}" dt="2025-05-02T07:19:08.598" v="68" actId="1076"/>
          <ac:picMkLst>
            <pc:docMk/>
            <pc:sldMk cId="2534950437" sldId="2147376976"/>
            <ac:picMk id="16" creationId="{2B89E717-39D5-C779-5D9A-81EEDCAF9134}"/>
          </ac:picMkLst>
        </pc:picChg>
      </pc:sldChg>
      <pc:sldChg chg="addSp modSp add mod">
        <pc:chgData name="Michelle Howard 1" userId="57a578fa-3076-4bf9-8abc-dc64d22be9ed" providerId="ADAL" clId="{853F49F8-0542-4DEE-BDB5-0AF15C3CBE47}" dt="2025-05-02T08:33:47.989" v="399" actId="1076"/>
        <pc:sldMkLst>
          <pc:docMk/>
          <pc:sldMk cId="4104022119" sldId="2147376985"/>
        </pc:sldMkLst>
      </pc:sldChg>
      <pc:sldChg chg="addSp delSp modSp add mod">
        <pc:chgData name="Michelle Howard 1" userId="57a578fa-3076-4bf9-8abc-dc64d22be9ed" providerId="ADAL" clId="{853F49F8-0542-4DEE-BDB5-0AF15C3CBE47}" dt="2025-05-02T08:43:32.228" v="572" actId="20577"/>
        <pc:sldMkLst>
          <pc:docMk/>
          <pc:sldMk cId="1018210060" sldId="2147376986"/>
        </pc:sldMkLst>
        <pc:spChg chg="add mod">
          <ac:chgData name="Michelle Howard 1" userId="57a578fa-3076-4bf9-8abc-dc64d22be9ed" providerId="ADAL" clId="{853F49F8-0542-4DEE-BDB5-0AF15C3CBE47}" dt="2025-05-02T08:43:07.827" v="546" actId="20577"/>
          <ac:spMkLst>
            <pc:docMk/>
            <pc:sldMk cId="1018210060" sldId="2147376986"/>
            <ac:spMk id="9" creationId="{B8AF0A83-4BC9-FF20-696D-13DFF2364823}"/>
          </ac:spMkLst>
        </pc:spChg>
        <pc:spChg chg="mod">
          <ac:chgData name="Michelle Howard 1" userId="57a578fa-3076-4bf9-8abc-dc64d22be9ed" providerId="ADAL" clId="{853F49F8-0542-4DEE-BDB5-0AF15C3CBE47}" dt="2025-05-02T08:40:09.738" v="523" actId="20577"/>
          <ac:spMkLst>
            <pc:docMk/>
            <pc:sldMk cId="1018210060" sldId="2147376986"/>
            <ac:spMk id="14" creationId="{DEFB3336-D0DB-D696-ECE4-50233D5E55A7}"/>
          </ac:spMkLst>
        </pc:spChg>
      </pc:sldChg>
      <pc:sldChg chg="addSp delSp modSp add mod">
        <pc:chgData name="Michelle Howard 1" userId="57a578fa-3076-4bf9-8abc-dc64d22be9ed" providerId="ADAL" clId="{853F49F8-0542-4DEE-BDB5-0AF15C3CBE47}" dt="2025-05-02T08:53:09.972" v="1008" actId="1076"/>
        <pc:sldMkLst>
          <pc:docMk/>
          <pc:sldMk cId="538116900" sldId="21473769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67068-1933-4B62-B5F9-E73BCEE07083}" type="datetimeFigureOut">
              <a:rPr lang="en-GB" smtClean="0"/>
              <a:t>16/06/2025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3C5A0-F0D5-4061-850B-8E884C0F9AD8}" type="slidenum">
              <a:rPr lang="en-GB" smtClean="0"/>
              <a:t>‹#›</a:t>
            </a:fld>
            <a:endParaRPr lang="en-GB" dirty="0"/>
          </a:p>
        </p:txBody>
      </p:sp>
    </p:spTree>
    <p:extLst>
      <p:ext uri="{BB962C8B-B14F-4D97-AF65-F5344CB8AC3E}">
        <p14:creationId xmlns:p14="http://schemas.microsoft.com/office/powerpoint/2010/main" val="141266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2CEA75-6651-444B-A8DD-FD1E8776EB96}" type="slidenum">
              <a:rPr lang="en-GB" smtClean="0"/>
              <a:t>2</a:t>
            </a:fld>
            <a:endParaRPr lang="en-GB" dirty="0"/>
          </a:p>
        </p:txBody>
      </p:sp>
    </p:spTree>
    <p:extLst>
      <p:ext uri="{BB962C8B-B14F-4D97-AF65-F5344CB8AC3E}">
        <p14:creationId xmlns:p14="http://schemas.microsoft.com/office/powerpoint/2010/main" val="290859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47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7AAF-30E1-8E21-C0BA-6D61FFBB3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160AC-EDF4-D451-1C4B-5F84FC9C4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24DCB-5C81-4CFC-AE58-FD9B45B0AE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D8D0BC-CF8B-768E-D89A-CD67834F3D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43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19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7AAF-30E1-8E21-C0BA-6D61FFBB3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160AC-EDF4-D451-1C4B-5F84FC9C4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24DCB-5C81-4CFC-AE58-FD9B45B0AE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D8D0BC-CF8B-768E-D89A-CD67834F3D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75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1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91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9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0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9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94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7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70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5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B9A8-5C2F-B564-BC0F-1EE8FD011D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E985F34-A0DA-C4EA-0DE8-10CF44124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20F9ED3-F597-3F46-9F9F-75EF1C2798BC}"/>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94CF93DB-6563-0455-4C07-ECBD39A9E73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8F2562-2E9D-F18F-7B17-42EE0BCD6ABB}"/>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7727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2A0A-4CCA-12F2-E4DC-2ACFE361C94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48C84E0-E488-5464-EAB4-6C7D97C5542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8492F7-4CC1-4912-1250-093FA2478507}"/>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8A3730E0-2A0D-4ACF-9633-1FFC0E908FD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1596D8-987E-DD01-E8F2-EB853355E165}"/>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60093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434A9-5375-665A-8EC1-9022D9EB8E6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2775508-0B37-3596-6BA5-EFB4D424F2C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1634CC-BF5C-3AB9-9B4D-EA8871FD646E}"/>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96FC0526-38EB-8F82-CA01-4EFD32E30C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F070FA-1E0A-99F4-BC8C-999523B95877}"/>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88156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4DC2-1089-AACC-12A9-4973E025B0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7FB518-A7CF-833E-D0FD-D9A5B1F2C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463805-C1D8-8719-B079-DFFD7862209A}"/>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6437C32C-E091-100F-6FA2-9B8B2A7F70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373E3C4-2F20-0013-69D2-E42525286E71}"/>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49580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F557-2B11-2FD0-4CC6-9BFA797564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BA39EA-6C1E-FD33-5779-A7BB601DB2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F3C79-A132-3974-F01A-A2A0AC5EE13B}"/>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6BA133A0-71A8-696E-BBF3-5B377BE80BB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17F467-0FAD-7B9C-64B4-3CCC0598D83A}"/>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072552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F69C-5069-DB76-A3F2-2C6A2F2A7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2F130D-DCCE-2C8C-BD61-202DAB4A5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CD682F-B17D-426B-2710-737CC9EEC36D}"/>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8C244B69-E0D2-E140-0EE4-629E83E8D3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F8D709-8302-C819-5D21-DB3DB5ED453C}"/>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131399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8EE5-B1AE-E648-E134-A47FC7AB88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3DACD-08BC-5CC1-9B94-804D45CAE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E662AD-BEB6-576F-1215-FFA4E82406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654EB9-D390-4EBB-A4A9-034E86730681}"/>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6" name="Footer Placeholder 5">
            <a:extLst>
              <a:ext uri="{FF2B5EF4-FFF2-40B4-BE49-F238E27FC236}">
                <a16:creationId xmlns:a16="http://schemas.microsoft.com/office/drawing/2014/main" id="{BA4179EB-702A-EC54-E944-64BD7DA65F5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9266768-3F7D-6374-7730-A613C7FEB137}"/>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833678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6FE7-03DC-012B-3F5A-4468FE8F32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7433A6-A272-6FC9-3360-E7B4B3E49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EC4593-B322-BCE6-C59C-078503ACEC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556F58-5A5F-2A62-CB31-7490C9FF1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9E7CA-3A21-2E18-D93F-2236130C0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005483-DCCE-D13B-71AD-65947F4C2900}"/>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8" name="Footer Placeholder 7">
            <a:extLst>
              <a:ext uri="{FF2B5EF4-FFF2-40B4-BE49-F238E27FC236}">
                <a16:creationId xmlns:a16="http://schemas.microsoft.com/office/drawing/2014/main" id="{ABDB7E4E-19A2-5D82-2188-45B59788D4F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93A7055-CBAB-3B14-888B-9CFD96CBADF9}"/>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271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2567-03CB-723C-DEE6-B3A487B487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322016-3BFC-E566-A9FC-5D8B6154B095}"/>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4" name="Footer Placeholder 3">
            <a:extLst>
              <a:ext uri="{FF2B5EF4-FFF2-40B4-BE49-F238E27FC236}">
                <a16:creationId xmlns:a16="http://schemas.microsoft.com/office/drawing/2014/main" id="{E80064B7-7593-FC76-79AA-42086519A8B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09CF440-1762-2450-CDA1-DCBE2F628CCB}"/>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574079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3A790-4EDA-23C7-D294-2E7A40DE82CC}"/>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3" name="Footer Placeholder 2">
            <a:extLst>
              <a:ext uri="{FF2B5EF4-FFF2-40B4-BE49-F238E27FC236}">
                <a16:creationId xmlns:a16="http://schemas.microsoft.com/office/drawing/2014/main" id="{963B0E5A-FC2E-AF25-2EF2-C31FA0223CF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8FD9DA9-0603-76E6-AF8C-42CFED3969D2}"/>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145337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34C3-3D41-4539-F3AC-B727F073F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A8BBA5-C201-34AD-D563-20BF99583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6AB5B4-8622-8BB8-CFFE-72D4F2248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38D4D-3114-01F1-527D-10BDB100C288}"/>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6" name="Footer Placeholder 5">
            <a:extLst>
              <a:ext uri="{FF2B5EF4-FFF2-40B4-BE49-F238E27FC236}">
                <a16:creationId xmlns:a16="http://schemas.microsoft.com/office/drawing/2014/main" id="{EB08FEC0-1DE0-5658-7A46-C55B18D8FB7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C36DDB5-5575-8277-D2FB-E913A56FF237}"/>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44141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CF3AB-0D62-1C22-5295-ED86E2326E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BB763F-6D35-7127-35AF-CF2F61D119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F5D433-8563-089E-5893-78ADD6A1E15F}"/>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B7DB9E8E-D781-9AF9-1E0B-687CCD45B0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17A11C7-960E-191B-9B5B-5DD26BF38618}"/>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559976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C89A-BD06-0AE3-909B-41E64B747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BA18B4-572C-D3C3-C04B-53AECC94C2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E4F3A5B-9CCB-F482-D25F-4A320CC15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4FD68-9D4C-5D44-9338-D926C0C868C4}"/>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6" name="Footer Placeholder 5">
            <a:extLst>
              <a:ext uri="{FF2B5EF4-FFF2-40B4-BE49-F238E27FC236}">
                <a16:creationId xmlns:a16="http://schemas.microsoft.com/office/drawing/2014/main" id="{021E94E2-5C28-389E-F5E1-006D4FEBEA6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E5B5B58-F5DC-B18D-458C-FA0B0D1E4BEA}"/>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7995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080F-1C87-F8AA-CCB5-7489A627A5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9E4368-3726-C922-CC98-6CEA3F8134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EFF56D-DBCB-FC8B-50FD-D663C1DEC95F}"/>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6DA06324-8DAE-36B9-7248-4FB9DC724D8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E4EAEA-9EED-8707-718D-62B9115636A6}"/>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38735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9B875-4D0D-8F78-568F-41584E506A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30DBFA-C795-7645-DC70-59F851AB05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68BEB4-59C1-122B-8B60-A1DFA40992EB}"/>
              </a:ext>
            </a:extLst>
          </p:cNvPr>
          <p:cNvSpPr>
            <a:spLocks noGrp="1"/>
          </p:cNvSpPr>
          <p:nvPr>
            <p:ph type="dt" sz="half" idx="10"/>
          </p:nvPr>
        </p:nvSpPr>
        <p:spPr/>
        <p:txBody>
          <a:body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69E5077D-3652-AD2F-3E45-65C88D28A4F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7B9886-B71A-91B4-3378-7EDFFB4E1728}"/>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26260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9885-4F9F-2FE1-62C3-F0E979D43B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ECCDDAB-86C6-C32F-826A-B037FFB4E4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D07D36-349C-C9F4-5CE9-957EB2998E19}"/>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5950DB43-124C-3D9A-EE79-A41B83FC254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7E4E98-EB53-8FC4-F01D-A39501108642}"/>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66772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CE16-82C2-786E-B3AC-8B49FC2C764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CABA70-06C5-83A3-440D-569A5B1641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EE54219-6087-980C-6549-A8519E0355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B763809-4408-1565-18E5-E8787FE0AD0B}"/>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6" name="Footer Placeholder 5">
            <a:extLst>
              <a:ext uri="{FF2B5EF4-FFF2-40B4-BE49-F238E27FC236}">
                <a16:creationId xmlns:a16="http://schemas.microsoft.com/office/drawing/2014/main" id="{7BEBBCF2-5CDE-0359-AC2C-806C557F533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6A21C50-0162-038F-2029-B63391072063}"/>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64411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895C-58A1-7014-C408-4C9364231F6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C14664B-D1A6-B562-7A86-006EEFCDC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A64EDB-FE36-AA19-B262-3A154659A1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CBF4C1A-7132-29FB-C198-9BE664193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1C5F99-4633-E306-B724-AC941150A8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BD9830E-D3AC-A2C9-0478-20F5D72BC982}"/>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8" name="Footer Placeholder 7">
            <a:extLst>
              <a:ext uri="{FF2B5EF4-FFF2-40B4-BE49-F238E27FC236}">
                <a16:creationId xmlns:a16="http://schemas.microsoft.com/office/drawing/2014/main" id="{1092D772-38C9-D84A-2BAE-A9378352ADA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6B5AB32-C693-0178-9FB2-EA6691FB2ADE}"/>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80439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3739-7F6F-77D9-FD25-CC8A7C23447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23D125C-1B7C-90AE-A1CE-96F8E12CBECE}"/>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4" name="Footer Placeholder 3">
            <a:extLst>
              <a:ext uri="{FF2B5EF4-FFF2-40B4-BE49-F238E27FC236}">
                <a16:creationId xmlns:a16="http://schemas.microsoft.com/office/drawing/2014/main" id="{AB1A137B-268F-6994-28A0-F28E2902D84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9883F75-9484-75EF-E465-0E782F565B8B}"/>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88438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043EA-A889-63CF-02CF-8D606CC0F640}"/>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3" name="Footer Placeholder 2">
            <a:extLst>
              <a:ext uri="{FF2B5EF4-FFF2-40B4-BE49-F238E27FC236}">
                <a16:creationId xmlns:a16="http://schemas.microsoft.com/office/drawing/2014/main" id="{FA17F86D-B76C-A076-A0AC-B30A336013C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7493D56-D31F-7AA0-C201-00B08B987DD2}"/>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72663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4D57-235F-C4ED-8060-5B74041D87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C84AD89-9400-06D6-8EDD-08BA070DA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A7DBEA7-EFAC-7900-76AC-C3B9BD1CB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018C70-F859-69BB-7ECD-0853376BED12}"/>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6" name="Footer Placeholder 5">
            <a:extLst>
              <a:ext uri="{FF2B5EF4-FFF2-40B4-BE49-F238E27FC236}">
                <a16:creationId xmlns:a16="http://schemas.microsoft.com/office/drawing/2014/main" id="{5E23047C-5A95-DA5B-69B7-6658538CB3E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0BA2206-074C-49B0-5F13-B9BFF6FFF94D}"/>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15419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105D-8EB9-1E44-D875-DCBF005711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8FCA205-AC87-8EF4-B420-AE18227BA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3C7C4FE-8530-62B9-D978-60B550DB0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B299FF-1AA0-B25A-041A-0B5E6105463C}"/>
              </a:ext>
            </a:extLst>
          </p:cNvPr>
          <p:cNvSpPr>
            <a:spLocks noGrp="1"/>
          </p:cNvSpPr>
          <p:nvPr>
            <p:ph type="dt" sz="half" idx="10"/>
          </p:nvPr>
        </p:nvSpPr>
        <p:spPr/>
        <p:txBody>
          <a:bodyPr/>
          <a:lstStyle/>
          <a:p>
            <a:fld id="{6C20AAFD-FAF0-4E84-BCFF-2A78AF174191}" type="datetimeFigureOut">
              <a:rPr lang="en-GB" smtClean="0"/>
              <a:t>16/06/2025</a:t>
            </a:fld>
            <a:endParaRPr lang="en-GB" dirty="0"/>
          </a:p>
        </p:txBody>
      </p:sp>
      <p:sp>
        <p:nvSpPr>
          <p:cNvPr id="6" name="Footer Placeholder 5">
            <a:extLst>
              <a:ext uri="{FF2B5EF4-FFF2-40B4-BE49-F238E27FC236}">
                <a16:creationId xmlns:a16="http://schemas.microsoft.com/office/drawing/2014/main" id="{5648DB5A-9204-6CCE-D093-E0D9A6FB86A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D7E0C79-4F5D-A57E-7966-91D9E67F7625}"/>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414602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0BE48-D757-73C6-240E-033BD31FF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E5BFCB9-653A-1FDA-C2FA-D79F294C4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171FA9-E584-758E-4E66-257660EF2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20AAFD-FAF0-4E84-BCFF-2A78AF174191}" type="datetimeFigureOut">
              <a:rPr lang="en-GB" smtClean="0"/>
              <a:t>16/06/2025</a:t>
            </a:fld>
            <a:endParaRPr lang="en-GB" dirty="0"/>
          </a:p>
        </p:txBody>
      </p:sp>
      <p:sp>
        <p:nvSpPr>
          <p:cNvPr id="5" name="Footer Placeholder 4">
            <a:extLst>
              <a:ext uri="{FF2B5EF4-FFF2-40B4-BE49-F238E27FC236}">
                <a16:creationId xmlns:a16="http://schemas.microsoft.com/office/drawing/2014/main" id="{E714F706-A230-1E1C-FE86-EBF81B9CC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C82D7793-A77B-F956-D422-0DE65608B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BFC36F-0EFA-42F8-94DF-8262713BEDDD}" type="slidenum">
              <a:rPr lang="en-GB" smtClean="0"/>
              <a:t>‹#›</a:t>
            </a:fld>
            <a:endParaRPr lang="en-GB" dirty="0"/>
          </a:p>
        </p:txBody>
      </p:sp>
      <p:sp>
        <p:nvSpPr>
          <p:cNvPr id="8" name="TextBox 7">
            <a:extLst>
              <a:ext uri="{FF2B5EF4-FFF2-40B4-BE49-F238E27FC236}">
                <a16:creationId xmlns:a16="http://schemas.microsoft.com/office/drawing/2014/main" id="{32E5719B-1A42-76DA-05BF-88465D6FF62A}"/>
              </a:ext>
            </a:extLst>
          </p:cNvPr>
          <p:cNvSpPr txBox="1"/>
          <p:nvPr userDrawn="1">
            <p:extLst>
              <p:ext uri="{1162E1C5-73C7-4A58-AE30-91384D911F3F}">
                <p184:classification xmlns:p184="http://schemas.microsoft.com/office/powerpoint/2018/4/main" val="ftr"/>
              </p:ext>
            </p:extLst>
          </p:nvPr>
        </p:nvSpPr>
        <p:spPr>
          <a:xfrm>
            <a:off x="5913438" y="6657340"/>
            <a:ext cx="390525" cy="137160"/>
          </a:xfrm>
          <a:prstGeom prst="rect">
            <a:avLst/>
          </a:prstGeom>
        </p:spPr>
        <p:txBody>
          <a:bodyPr horzOverflow="overflow" lIns="0" tIns="0" rIns="0" bIns="0">
            <a:spAutoFit/>
          </a:bodyPr>
          <a:lstStyle/>
          <a:p>
            <a:pPr algn="l"/>
            <a:r>
              <a:rPr lang="en-GB" sz="9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1717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E2932-0647-4568-8E3B-206FCF91B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F3CF34-8554-526C-9E13-24FB6451D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8129AA-B55E-5277-B590-4A372C5F0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B1D93-5321-4498-813C-402AE98F8838}" type="datetimeFigureOut">
              <a:rPr lang="en-GB" smtClean="0"/>
              <a:t>16/06/2025</a:t>
            </a:fld>
            <a:endParaRPr lang="en-GB" dirty="0"/>
          </a:p>
        </p:txBody>
      </p:sp>
      <p:sp>
        <p:nvSpPr>
          <p:cNvPr id="5" name="Footer Placeholder 4">
            <a:extLst>
              <a:ext uri="{FF2B5EF4-FFF2-40B4-BE49-F238E27FC236}">
                <a16:creationId xmlns:a16="http://schemas.microsoft.com/office/drawing/2014/main" id="{2DF4029B-44D3-C5E6-BF59-4754871A5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5C225D0-4889-1212-F881-3E6AF43F2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F0626-C4FA-4A65-B3C3-688AF19F76A7}" type="slidenum">
              <a:rPr lang="en-GB" smtClean="0"/>
              <a:t>‹#›</a:t>
            </a:fld>
            <a:endParaRPr lang="en-GB" dirty="0"/>
          </a:p>
        </p:txBody>
      </p:sp>
      <p:sp>
        <p:nvSpPr>
          <p:cNvPr id="8" name="TextBox 7">
            <a:extLst>
              <a:ext uri="{FF2B5EF4-FFF2-40B4-BE49-F238E27FC236}">
                <a16:creationId xmlns:a16="http://schemas.microsoft.com/office/drawing/2014/main" id="{16D1E14E-1014-86D5-667B-EEF667627EA3}"/>
              </a:ext>
            </a:extLst>
          </p:cNvPr>
          <p:cNvSpPr txBox="1"/>
          <p:nvPr>
            <p:extLst>
              <p:ext uri="{1162E1C5-73C7-4A58-AE30-91384D911F3F}">
                <p184:classification xmlns:p184="http://schemas.microsoft.com/office/powerpoint/2018/4/main" val="ftr"/>
              </p:ext>
            </p:extLst>
          </p:nvPr>
        </p:nvSpPr>
        <p:spPr>
          <a:xfrm>
            <a:off x="5913438" y="6657340"/>
            <a:ext cx="390525" cy="137160"/>
          </a:xfrm>
          <a:prstGeom prst="rect">
            <a:avLst/>
          </a:prstGeom>
        </p:spPr>
        <p:txBody>
          <a:bodyPr horzOverflow="overflow" lIns="0" tIns="0" rIns="0" bIns="0">
            <a:spAutoFit/>
          </a:bodyPr>
          <a:lstStyle/>
          <a:p>
            <a:pPr algn="l"/>
            <a:r>
              <a:rPr lang="en-GB" sz="9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5390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image" Target="../media/image31.emf"/><Relationship Id="rId5" Type="http://schemas.openxmlformats.org/officeDocument/2006/relationships/image" Target="../media/image4.png"/><Relationship Id="rId10" Type="http://schemas.openxmlformats.org/officeDocument/2006/relationships/oleObject" Target="../embeddings/oleObject5.bin"/><Relationship Id="rId4" Type="http://schemas.openxmlformats.org/officeDocument/2006/relationships/image" Target="../media/image3.jpeg"/><Relationship Id="rId9" Type="http://schemas.openxmlformats.org/officeDocument/2006/relationships/hyperlink" Target="https://forms.office.com/pages/responsepage.aspx?id=3bdizUhLvUSQ5-FDoiyOrUK1Dv2uvYxLnr9JGCZuogJUQU9VRFA1WEJGTUJHUlJFWDRMODZZSEUzMi4u&amp;route=shortur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jpe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2.png"/><Relationship Id="rId7" Type="http://schemas.openxmlformats.org/officeDocument/2006/relationships/oleObject" Target="../embeddings/oleObject6.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37.png"/><Relationship Id="rId5" Type="http://schemas.openxmlformats.org/officeDocument/2006/relationships/image" Target="../media/image4.png"/><Relationship Id="rId10" Type="http://schemas.openxmlformats.org/officeDocument/2006/relationships/hyperlink" Target="https://www.mycompasshse.co.uk/media/4arhc31i/859101_a4_ghp_14_premises_equipment.pdf" TargetMode="External"/><Relationship Id="rId4" Type="http://schemas.openxmlformats.org/officeDocument/2006/relationships/image" Target="../media/image3.jpeg"/><Relationship Id="rId9" Type="http://schemas.openxmlformats.org/officeDocument/2006/relationships/hyperlink" Target="https://www.mycompasshse.co.uk/media/sxyjqbba/temporary-loss-of-hot-water-policy-v2.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44.svg"/><Relationship Id="rId4" Type="http://schemas.openxmlformats.org/officeDocument/2006/relationships/image" Target="../media/image3.jpe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jpe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hyperlink" Target="https://creativecommons.org/licenses/by-sa/3.0/" TargetMode="External"/><Relationship Id="rId10" Type="http://schemas.openxmlformats.org/officeDocument/2006/relationships/image" Target="../media/image17.emf"/><Relationship Id="rId4" Type="http://schemas.openxmlformats.org/officeDocument/2006/relationships/image" Target="../media/image3.jpeg"/><Relationship Id="rId9" Type="http://schemas.openxmlformats.org/officeDocument/2006/relationships/oleObject" Target="../embeddings/oleObject1.bin"/><Relationship Id="rId14" Type="http://schemas.openxmlformats.org/officeDocument/2006/relationships/hyperlink" Target="https://areweconnected.com/social-media/15-tips-get-engagement-tip-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oleObject" Target="../embeddings/oleObject3.bin"/><Relationship Id="rId5" Type="http://schemas.openxmlformats.org/officeDocument/2006/relationships/image" Target="../media/image4.png"/><Relationship Id="rId10" Type="http://schemas.openxmlformats.org/officeDocument/2006/relationships/image" Target="../media/image21.emf"/><Relationship Id="rId4" Type="http://schemas.openxmlformats.org/officeDocument/2006/relationships/image" Target="../media/image3.jpeg"/><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hyperlink" Target="https://www.mycompasshse.co.uk/media/tppgm4hq/ghp-25a-specialist-foods-simple-v1.pdf" TargetMode="External"/><Relationship Id="rId13" Type="http://schemas.openxmlformats.org/officeDocument/2006/relationships/hyperlink" Target="https://www.mycompasshse.co.uk/media/v4hdo1lt/hazard-analysis-record-18-yoghurt-and-labneh-v2.docx" TargetMode="External"/><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hyperlink" Target="https://www.mycompasshse.co.uk/media/psrlrbbn/hazard-analysis-record-17-flavoured-oils.docx"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hyperlink" Target="https://www.mycompasshse.co.uk/media/e5gpf5ot/hazard-analysis-record-16-pickles-chutneys-jams-gels-and-syrups.docx" TargetMode="External"/><Relationship Id="rId5" Type="http://schemas.openxmlformats.org/officeDocument/2006/relationships/image" Target="../media/image4.png"/><Relationship Id="rId15" Type="http://schemas.openxmlformats.org/officeDocument/2006/relationships/hyperlink" Target="https://www.mycompasshse.co.uk/media/zixbcejg/6062haccp-food-flow-chart-fsf00203pdf.pdf" TargetMode="External"/><Relationship Id="rId10" Type="http://schemas.openxmlformats.org/officeDocument/2006/relationships/hyperlink" Target="https://www.mycompasshse.co.uk/media/saifwsq1/fsms-training-matrix-fsf00503.pdf" TargetMode="External"/><Relationship Id="rId4" Type="http://schemas.openxmlformats.org/officeDocument/2006/relationships/image" Target="../media/image3.jpeg"/><Relationship Id="rId9" Type="http://schemas.openxmlformats.org/officeDocument/2006/relationships/hyperlink" Target="https://www.mycompasshse.co.uk/food-safety/specialist-foods/" TargetMode="External"/><Relationship Id="rId14" Type="http://schemas.openxmlformats.org/officeDocument/2006/relationships/hyperlink" Target="https://www.mycompasshse.co.uk/media/jlybhx2p/19-ph-meter-accuracy-record.docx"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mycompasshse.co.uk/media/c34k0l2y/ice-machine-cleaning-record-final.docx" TargetMode="External"/><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hyperlink" Target="https://www.mycompasshse.co.uk/media/0x4pjhta/guidance-on-hygienic-handling-of-ice.pdf" TargetMode="External"/><Relationship Id="rId12"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oleObject" Target="../embeddings/oleObject4.bin"/><Relationship Id="rId5" Type="http://schemas.openxmlformats.org/officeDocument/2006/relationships/image" Target="../media/image4.png"/><Relationship Id="rId10" Type="http://schemas.openxmlformats.org/officeDocument/2006/relationships/image" Target="../media/image27.emf"/><Relationship Id="rId4" Type="http://schemas.openxmlformats.org/officeDocument/2006/relationships/image" Target="../media/image3.jpeg"/><Relationship Id="rId9" Type="http://schemas.openxmlformats.org/officeDocument/2006/relationships/package" Target="../embeddings/Microsoft_Word_Document.docx"/><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hyperlink" Target="https://www.mycompasshse.co.uk/media/bpie5k5f/stccs-08-cleaning-deep-fat-fryers-v2-editable.pdf" TargetMode="External"/><Relationship Id="rId13" Type="http://schemas.openxmlformats.org/officeDocument/2006/relationships/hyperlink" Target="https://www.mycompasshse.co.uk/media/ldglv4u1/stccs-03-damp-mopping-v3-editable.pdf" TargetMode="External"/><Relationship Id="rId3" Type="http://schemas.openxmlformats.org/officeDocument/2006/relationships/image" Target="../media/image2.png"/><Relationship Id="rId7" Type="http://schemas.openxmlformats.org/officeDocument/2006/relationships/hyperlink" Target="https://www.mycompasshse.co.uk/media/ivtk4gvc/stccs-07-use-of-deep-fat-fryers-v3-editable.pdf" TargetMode="External"/><Relationship Id="rId12" Type="http://schemas.openxmlformats.org/officeDocument/2006/relationships/hyperlink" Target="https://www.mycompasshse.co.uk/media/u1dnzy0d/stccs-99-japanese-grill-safety-task-card.pdf"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hyperlink" Target="https://www.mycompasshse.co.uk/media/gfvbg4ht/stcs98-dt-pro-beverage-can-opener.pdf" TargetMode="External"/><Relationship Id="rId5" Type="http://schemas.openxmlformats.org/officeDocument/2006/relationships/image" Target="../media/image4.png"/><Relationship Id="rId15" Type="http://schemas.openxmlformats.org/officeDocument/2006/relationships/hyperlink" Target="https://www.mycompasshse.co.uk/media/ss4bt3tk/stcge-60-free-burning-incinerators.pdf" TargetMode="External"/><Relationship Id="rId10" Type="http://schemas.openxmlformats.org/officeDocument/2006/relationships/hyperlink" Target="https://www.mycompasshse.co.uk/media/iyif4ypb/stcscs97-coffee-grinders-editable.pdf" TargetMode="External"/><Relationship Id="rId4" Type="http://schemas.openxmlformats.org/officeDocument/2006/relationships/image" Target="../media/image3.jpeg"/><Relationship Id="rId9" Type="http://schemas.openxmlformats.org/officeDocument/2006/relationships/hyperlink" Target="https://www.mycompasshse.co.uk/media/klcjbm3d/stccs95-juicers.pdf" TargetMode="External"/><Relationship Id="rId14" Type="http://schemas.openxmlformats.org/officeDocument/2006/relationships/hyperlink" Target="https://www.mycompasshse.co.uk/media/h55drajv/stcge-59-removing-glass-waste-from-accommodation-blocks-editabl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0262E-28E0-075E-0845-D303B13C6BEE}"/>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8D7EE9E-08AA-8CDD-88BE-22A3C846B2EB}"/>
              </a:ext>
            </a:extLst>
          </p:cNvPr>
          <p:cNvSpPr>
            <a:spLocks noGrp="1"/>
          </p:cNvSpPr>
          <p:nvPr>
            <p:ph idx="1"/>
          </p:nvPr>
        </p:nvSpPr>
        <p:spPr>
          <a:xfrm>
            <a:off x="402336" y="1825625"/>
            <a:ext cx="2743200" cy="4351338"/>
          </a:xfrm>
        </p:spPr>
        <p:txBody>
          <a:bodyPr/>
          <a:lstStyle/>
          <a:p>
            <a:pPr marL="0" indent="0">
              <a:buNone/>
            </a:pPr>
            <a:endParaRPr lang="en-GB" dirty="0"/>
          </a:p>
          <a:p>
            <a:pPr marL="0" indent="0">
              <a:buNone/>
            </a:pPr>
            <a:r>
              <a:rPr lang="en-GB" b="1" dirty="0"/>
              <a:t>Vacherin Monthly H&amp;S Meeting</a:t>
            </a:r>
          </a:p>
          <a:p>
            <a:pPr marL="0" indent="0">
              <a:buNone/>
            </a:pPr>
            <a:endParaRPr lang="en-GB" dirty="0"/>
          </a:p>
          <a:p>
            <a:pPr marL="0" indent="0">
              <a:buNone/>
            </a:pPr>
            <a:r>
              <a:rPr lang="en-GB" dirty="0"/>
              <a:t>June 2025</a:t>
            </a:r>
          </a:p>
        </p:txBody>
      </p:sp>
    </p:spTree>
    <p:extLst>
      <p:ext uri="{BB962C8B-B14F-4D97-AF65-F5344CB8AC3E}">
        <p14:creationId xmlns:p14="http://schemas.microsoft.com/office/powerpoint/2010/main" val="178167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216408" y="459911"/>
            <a:ext cx="7062216" cy="1176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1699725" y="456838"/>
            <a:ext cx="7970520" cy="1119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r>
              <a:rPr lang="en-GB" dirty="0"/>
              <a:t>June audit tip!</a:t>
            </a:r>
          </a:p>
        </p:txBody>
      </p:sp>
      <p:sp>
        <p:nvSpPr>
          <p:cNvPr id="9" name="Content Placeholder 2">
            <a:extLst>
              <a:ext uri="{FF2B5EF4-FFF2-40B4-BE49-F238E27FC236}">
                <a16:creationId xmlns:a16="http://schemas.microsoft.com/office/drawing/2014/main" id="{B8AF0A83-4BC9-FF20-696D-13DFF2364823}"/>
              </a:ext>
            </a:extLst>
          </p:cNvPr>
          <p:cNvSpPr txBox="1">
            <a:spLocks/>
          </p:cNvSpPr>
          <p:nvPr/>
        </p:nvSpPr>
        <p:spPr>
          <a:xfrm>
            <a:off x="0" y="1198814"/>
            <a:ext cx="11496323" cy="26328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i="1" dirty="0">
                <a:solidFill>
                  <a:schemeClr val="accent4">
                    <a:lumMod val="75000"/>
                  </a:schemeClr>
                </a:solidFill>
              </a:rPr>
              <a:t>Q93. Has the Climate NET Zero Toolkit been fully completed for the site within 6 months of issue/contract start date and has it been reviewed annually?</a:t>
            </a:r>
            <a:br>
              <a:rPr lang="en-GB" dirty="0"/>
            </a:br>
            <a:br>
              <a:rPr lang="en-GB" dirty="0"/>
            </a:br>
            <a:endParaRPr lang="en-GB" dirty="0"/>
          </a:p>
        </p:txBody>
      </p:sp>
      <p:sp>
        <p:nvSpPr>
          <p:cNvPr id="16" name="Content Placeholder 2">
            <a:extLst>
              <a:ext uri="{FF2B5EF4-FFF2-40B4-BE49-F238E27FC236}">
                <a16:creationId xmlns:a16="http://schemas.microsoft.com/office/drawing/2014/main" id="{3F914531-5317-4CB8-6A9D-CB15EC73E7EF}"/>
              </a:ext>
            </a:extLst>
          </p:cNvPr>
          <p:cNvSpPr txBox="1">
            <a:spLocks/>
          </p:cNvSpPr>
          <p:nvPr/>
        </p:nvSpPr>
        <p:spPr>
          <a:xfrm>
            <a:off x="5144634" y="2286533"/>
            <a:ext cx="7047366"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Full details can be found</a:t>
            </a:r>
            <a:br>
              <a:rPr lang="en-GB" dirty="0"/>
            </a:br>
            <a:r>
              <a:rPr lang="en-GB" sz="1800" dirty="0"/>
              <a:t>My Learning &gt; Resources Hub &gt; System and Sector Resources &gt; Net Zero</a:t>
            </a:r>
            <a:br>
              <a:rPr lang="en-GB" sz="1800" dirty="0"/>
            </a:br>
            <a:br>
              <a:rPr lang="en-GB" sz="1800" dirty="0"/>
            </a:br>
            <a:r>
              <a:rPr lang="en-GB" dirty="0"/>
              <a:t>Please complete it and save for annual review</a:t>
            </a:r>
          </a:p>
          <a:p>
            <a:pPr marL="0" indent="0">
              <a:buNone/>
            </a:pPr>
            <a:br>
              <a:rPr lang="en-GB" dirty="0"/>
            </a:br>
            <a:r>
              <a:rPr lang="en-GB" dirty="0"/>
              <a:t>Ways to complete it:</a:t>
            </a:r>
          </a:p>
          <a:p>
            <a:pPr marL="0" indent="0">
              <a:buNone/>
            </a:pPr>
            <a:r>
              <a:rPr lang="en-GB" dirty="0"/>
              <a:t> </a:t>
            </a:r>
            <a:br>
              <a:rPr lang="en-GB" dirty="0"/>
            </a:br>
            <a:r>
              <a:rPr lang="en-GB" dirty="0"/>
              <a:t> </a:t>
            </a:r>
            <a:br>
              <a:rPr lang="en-GB" dirty="0"/>
            </a:br>
            <a:endParaRPr lang="en-GB" dirty="0"/>
          </a:p>
        </p:txBody>
      </p:sp>
      <p:pic>
        <p:nvPicPr>
          <p:cNvPr id="18" name="Graphic 17" descr="Storytelling with solid fill">
            <a:extLst>
              <a:ext uri="{FF2B5EF4-FFF2-40B4-BE49-F238E27FC236}">
                <a16:creationId xmlns:a16="http://schemas.microsoft.com/office/drawing/2014/main" id="{D4D403DD-C79A-F6A7-D325-B3E10C7AC4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2838" y="2389840"/>
            <a:ext cx="457200" cy="457200"/>
          </a:xfrm>
          <a:prstGeom prst="rect">
            <a:avLst/>
          </a:prstGeom>
        </p:spPr>
      </p:pic>
      <p:sp>
        <p:nvSpPr>
          <p:cNvPr id="21" name="Content Placeholder 2">
            <a:extLst>
              <a:ext uri="{FF2B5EF4-FFF2-40B4-BE49-F238E27FC236}">
                <a16:creationId xmlns:a16="http://schemas.microsoft.com/office/drawing/2014/main" id="{65CF7C40-0AD8-3379-BB7C-B711D2C198AD}"/>
              </a:ext>
            </a:extLst>
          </p:cNvPr>
          <p:cNvSpPr txBox="1">
            <a:spLocks/>
          </p:cNvSpPr>
          <p:nvPr/>
        </p:nvSpPr>
        <p:spPr>
          <a:xfrm>
            <a:off x="5753400" y="3747158"/>
            <a:ext cx="6081251" cy="1437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dirty="0"/>
            </a:br>
            <a:r>
              <a:rPr lang="en-GB" dirty="0"/>
              <a:t> </a:t>
            </a:r>
            <a:br>
              <a:rPr lang="en-GB" dirty="0"/>
            </a:br>
            <a:endParaRPr lang="en-GB" dirty="0"/>
          </a:p>
        </p:txBody>
      </p:sp>
      <p:sp>
        <p:nvSpPr>
          <p:cNvPr id="22" name="Content Placeholder 2">
            <a:extLst>
              <a:ext uri="{FF2B5EF4-FFF2-40B4-BE49-F238E27FC236}">
                <a16:creationId xmlns:a16="http://schemas.microsoft.com/office/drawing/2014/main" id="{D9345A4D-44FA-0F6B-4374-655ED6F7882F}"/>
              </a:ext>
            </a:extLst>
          </p:cNvPr>
          <p:cNvSpPr txBox="1">
            <a:spLocks/>
          </p:cNvSpPr>
          <p:nvPr/>
        </p:nvSpPr>
        <p:spPr>
          <a:xfrm>
            <a:off x="5110038" y="4570595"/>
            <a:ext cx="5670347"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r>
              <a:rPr lang="en-GB" dirty="0"/>
              <a:t>Use the editable PDF and save on   laptop/PC </a:t>
            </a:r>
          </a:p>
          <a:p>
            <a:pPr>
              <a:buClr>
                <a:schemeClr val="accent6"/>
              </a:buClr>
              <a:buFont typeface="Wingdings" panose="05000000000000000000" pitchFamily="2" charset="2"/>
              <a:buChar char="ü"/>
            </a:pPr>
            <a:r>
              <a:rPr lang="en-GB" dirty="0"/>
              <a:t>Complete online </a:t>
            </a:r>
            <a:r>
              <a:rPr lang="en-GB" dirty="0">
                <a:hlinkClick r:id="rId9"/>
              </a:rPr>
              <a:t>here</a:t>
            </a:r>
            <a:endParaRPr lang="en-GB" dirty="0"/>
          </a:p>
          <a:p>
            <a:pPr>
              <a:buClr>
                <a:schemeClr val="accent6"/>
              </a:buClr>
              <a:buFont typeface="Wingdings" panose="05000000000000000000" pitchFamily="2" charset="2"/>
              <a:buChar char="ü"/>
            </a:pPr>
            <a:r>
              <a:rPr lang="en-GB" dirty="0"/>
              <a:t>Order a paper copy from Linney</a:t>
            </a:r>
            <a:br>
              <a:rPr lang="en-GB" sz="1800" dirty="0"/>
            </a:br>
            <a:br>
              <a:rPr lang="en-GB" sz="1800" dirty="0"/>
            </a:br>
            <a:br>
              <a:rPr lang="en-GB" dirty="0"/>
            </a:br>
            <a:r>
              <a:rPr lang="en-GB" dirty="0"/>
              <a:t> </a:t>
            </a:r>
            <a:br>
              <a:rPr lang="en-GB" dirty="0"/>
            </a:br>
            <a:endParaRPr lang="en-GB" dirty="0"/>
          </a:p>
        </p:txBody>
      </p:sp>
      <p:graphicFrame>
        <p:nvGraphicFramePr>
          <p:cNvPr id="23" name="Object 22">
            <a:extLst>
              <a:ext uri="{FF2B5EF4-FFF2-40B4-BE49-F238E27FC236}">
                <a16:creationId xmlns:a16="http://schemas.microsoft.com/office/drawing/2014/main" id="{6FB1674E-8C2C-11C8-F229-DA106C1ADB95}"/>
              </a:ext>
            </a:extLst>
          </p:cNvPr>
          <p:cNvGraphicFramePr>
            <a:graphicFrameLocks noChangeAspect="1"/>
          </p:cNvGraphicFramePr>
          <p:nvPr>
            <p:extLst>
              <p:ext uri="{D42A27DB-BD31-4B8C-83A1-F6EECF244321}">
                <p14:modId xmlns:p14="http://schemas.microsoft.com/office/powerpoint/2010/main" val="1623946592"/>
              </p:ext>
            </p:extLst>
          </p:nvPr>
        </p:nvGraphicFramePr>
        <p:xfrm>
          <a:off x="231303" y="2056498"/>
          <a:ext cx="3400522" cy="4811767"/>
        </p:xfrm>
        <a:graphic>
          <a:graphicData uri="http://schemas.openxmlformats.org/presentationml/2006/ole">
            <mc:AlternateContent xmlns:mc="http://schemas.openxmlformats.org/markup-compatibility/2006">
              <mc:Choice xmlns:v="urn:schemas-microsoft-com:vml" Requires="v">
                <p:oleObj name="Acrobat Document" r:id="rId10" imgW="5666850" imgH="8019847" progId="Acrobat.Document.DC">
                  <p:embed/>
                </p:oleObj>
              </mc:Choice>
              <mc:Fallback>
                <p:oleObj name="Acrobat Document" r:id="rId10" imgW="5666850" imgH="8019847" progId="Acrobat.Document.DC">
                  <p:embed/>
                  <p:pic>
                    <p:nvPicPr>
                      <p:cNvPr id="23" name="Object 22">
                        <a:extLst>
                          <a:ext uri="{FF2B5EF4-FFF2-40B4-BE49-F238E27FC236}">
                            <a16:creationId xmlns:a16="http://schemas.microsoft.com/office/drawing/2014/main" id="{6FB1674E-8C2C-11C8-F229-DA106C1ADB95}"/>
                          </a:ext>
                        </a:extLst>
                      </p:cNvPr>
                      <p:cNvPicPr/>
                      <p:nvPr/>
                    </p:nvPicPr>
                    <p:blipFill>
                      <a:blip r:embed="rId11"/>
                      <a:stretch>
                        <a:fillRect/>
                      </a:stretch>
                    </p:blipFill>
                    <p:spPr>
                      <a:xfrm>
                        <a:off x="231303" y="2056498"/>
                        <a:ext cx="3400522" cy="4811767"/>
                      </a:xfrm>
                      <a:prstGeom prst="rect">
                        <a:avLst/>
                      </a:prstGeom>
                    </p:spPr>
                  </p:pic>
                </p:oleObj>
              </mc:Fallback>
            </mc:AlternateContent>
          </a:graphicData>
        </a:graphic>
      </p:graphicFrame>
      <p:sp>
        <p:nvSpPr>
          <p:cNvPr id="12" name="Content Placeholder 2">
            <a:extLst>
              <a:ext uri="{FF2B5EF4-FFF2-40B4-BE49-F238E27FC236}">
                <a16:creationId xmlns:a16="http://schemas.microsoft.com/office/drawing/2014/main" id="{64E9038C-3181-4549-6CA2-ECFACE07502B}"/>
              </a:ext>
            </a:extLst>
          </p:cNvPr>
          <p:cNvSpPr txBox="1">
            <a:spLocks/>
          </p:cNvSpPr>
          <p:nvPr/>
        </p:nvSpPr>
        <p:spPr>
          <a:xfrm>
            <a:off x="3375865" y="4077526"/>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 for the PDF</a:t>
            </a:r>
          </a:p>
          <a:p>
            <a:pPr marL="0" indent="0">
              <a:buNone/>
            </a:pPr>
            <a:endParaRPr lang="en-GB" dirty="0"/>
          </a:p>
          <a:p>
            <a:pPr marL="0" indent="0">
              <a:buNone/>
            </a:pPr>
            <a:endParaRPr lang="en-GB" dirty="0"/>
          </a:p>
          <a:p>
            <a:pPr marL="0" indent="0" algn="l">
              <a:buNone/>
            </a:pPr>
            <a:endParaRPr lang="en-GB" dirty="0"/>
          </a:p>
        </p:txBody>
      </p:sp>
      <p:pic>
        <p:nvPicPr>
          <p:cNvPr id="13" name="Graphic 12" descr="Cursor with solid fill">
            <a:extLst>
              <a:ext uri="{FF2B5EF4-FFF2-40B4-BE49-F238E27FC236}">
                <a16:creationId xmlns:a16="http://schemas.microsoft.com/office/drawing/2014/main" id="{6C6CC747-9FCA-9E75-AF40-A3A0CCB50B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19931" y="4892084"/>
            <a:ext cx="458640" cy="458640"/>
          </a:xfrm>
          <a:prstGeom prst="rect">
            <a:avLst/>
          </a:prstGeom>
        </p:spPr>
      </p:pic>
    </p:spTree>
    <p:extLst>
      <p:ext uri="{BB962C8B-B14F-4D97-AF65-F5344CB8AC3E}">
        <p14:creationId xmlns:p14="http://schemas.microsoft.com/office/powerpoint/2010/main" val="101821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00539" y="-1188093"/>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599" y="517525"/>
            <a:ext cx="8557541" cy="690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endParaRPr lang="en-GB" dirty="0"/>
          </a:p>
        </p:txBody>
      </p:sp>
      <p:sp>
        <p:nvSpPr>
          <p:cNvPr id="12" name="Content Placeholder 2">
            <a:extLst>
              <a:ext uri="{FF2B5EF4-FFF2-40B4-BE49-F238E27FC236}">
                <a16:creationId xmlns:a16="http://schemas.microsoft.com/office/drawing/2014/main" id="{12F36C26-3B8D-D59F-4241-E605D9C7DA57}"/>
              </a:ext>
            </a:extLst>
          </p:cNvPr>
          <p:cNvSpPr txBox="1">
            <a:spLocks/>
          </p:cNvSpPr>
          <p:nvPr/>
        </p:nvSpPr>
        <p:spPr>
          <a:xfrm>
            <a:off x="577931" y="1385613"/>
            <a:ext cx="10186050" cy="4086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endParaRPr lang="en-GB" dirty="0"/>
          </a:p>
          <a:p>
            <a:pPr marL="0" indent="0">
              <a:buClr>
                <a:schemeClr val="accent6"/>
              </a:buClr>
              <a:buNone/>
            </a:pPr>
            <a:br>
              <a:rPr lang="en-GB" dirty="0"/>
            </a:br>
            <a:br>
              <a:rPr lang="en-GB" dirty="0"/>
            </a:br>
            <a:br>
              <a:rPr lang="en-GB" dirty="0"/>
            </a:br>
            <a:endParaRPr lang="en-GB" dirty="0"/>
          </a:p>
          <a:p>
            <a:endParaRPr lang="en-GB" dirty="0"/>
          </a:p>
          <a:p>
            <a:endParaRPr lang="en-GB" dirty="0"/>
          </a:p>
        </p:txBody>
      </p:sp>
      <p:pic>
        <p:nvPicPr>
          <p:cNvPr id="15" name="Picture 14">
            <a:extLst>
              <a:ext uri="{FF2B5EF4-FFF2-40B4-BE49-F238E27FC236}">
                <a16:creationId xmlns:a16="http://schemas.microsoft.com/office/drawing/2014/main" id="{F4567BA5-7EB2-240D-BE37-F1FF04B15521}"/>
              </a:ext>
            </a:extLst>
          </p:cNvPr>
          <p:cNvPicPr>
            <a:picLocks noChangeAspect="1"/>
          </p:cNvPicPr>
          <p:nvPr/>
        </p:nvPicPr>
        <p:blipFill>
          <a:blip r:embed="rId7"/>
          <a:stretch>
            <a:fillRect/>
          </a:stretch>
        </p:blipFill>
        <p:spPr>
          <a:xfrm>
            <a:off x="273132" y="1408771"/>
            <a:ext cx="5837721" cy="4438820"/>
          </a:xfrm>
          <a:prstGeom prst="rect">
            <a:avLst/>
          </a:prstGeom>
        </p:spPr>
      </p:pic>
      <p:pic>
        <p:nvPicPr>
          <p:cNvPr id="18" name="Graphic 17" descr="Checkmark with solid fill">
            <a:extLst>
              <a:ext uri="{FF2B5EF4-FFF2-40B4-BE49-F238E27FC236}">
                <a16:creationId xmlns:a16="http://schemas.microsoft.com/office/drawing/2014/main" id="{95B146D7-19EA-CEFA-820E-3C406C2CF2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4928" y="4997753"/>
            <a:ext cx="201561" cy="201561"/>
          </a:xfrm>
          <a:prstGeom prst="rect">
            <a:avLst/>
          </a:prstGeom>
        </p:spPr>
      </p:pic>
      <p:pic>
        <p:nvPicPr>
          <p:cNvPr id="19" name="Graphic 18" descr="Checkmark with solid fill">
            <a:extLst>
              <a:ext uri="{FF2B5EF4-FFF2-40B4-BE49-F238E27FC236}">
                <a16:creationId xmlns:a16="http://schemas.microsoft.com/office/drawing/2014/main" id="{25C9562B-B56E-9081-F96B-44C3330361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4925" y="2183416"/>
            <a:ext cx="201561" cy="201561"/>
          </a:xfrm>
          <a:prstGeom prst="rect">
            <a:avLst/>
          </a:prstGeom>
        </p:spPr>
      </p:pic>
      <p:pic>
        <p:nvPicPr>
          <p:cNvPr id="20" name="Graphic 19" descr="Checkmark with solid fill">
            <a:extLst>
              <a:ext uri="{FF2B5EF4-FFF2-40B4-BE49-F238E27FC236}">
                <a16:creationId xmlns:a16="http://schemas.microsoft.com/office/drawing/2014/main" id="{36D5CDBA-0981-88CD-E1EB-1A599EA50B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4926" y="3178799"/>
            <a:ext cx="201561" cy="201561"/>
          </a:xfrm>
          <a:prstGeom prst="rect">
            <a:avLst/>
          </a:prstGeom>
        </p:spPr>
      </p:pic>
      <p:pic>
        <p:nvPicPr>
          <p:cNvPr id="21" name="Graphic 20" descr="Checkmark with solid fill">
            <a:extLst>
              <a:ext uri="{FF2B5EF4-FFF2-40B4-BE49-F238E27FC236}">
                <a16:creationId xmlns:a16="http://schemas.microsoft.com/office/drawing/2014/main" id="{D90B5CB0-C3AB-9120-D6CD-7357AB51D8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4927" y="4083808"/>
            <a:ext cx="201561" cy="201561"/>
          </a:xfrm>
          <a:prstGeom prst="rect">
            <a:avLst/>
          </a:prstGeom>
        </p:spPr>
      </p:pic>
      <p:sp>
        <p:nvSpPr>
          <p:cNvPr id="22" name="Content Placeholder 2">
            <a:extLst>
              <a:ext uri="{FF2B5EF4-FFF2-40B4-BE49-F238E27FC236}">
                <a16:creationId xmlns:a16="http://schemas.microsoft.com/office/drawing/2014/main" id="{F25A6FC7-0AEF-4F7E-F853-4CF61B511C1A}"/>
              </a:ext>
            </a:extLst>
          </p:cNvPr>
          <p:cNvSpPr txBox="1">
            <a:spLocks/>
          </p:cNvSpPr>
          <p:nvPr/>
        </p:nvSpPr>
        <p:spPr>
          <a:xfrm>
            <a:off x="3351549" y="296767"/>
            <a:ext cx="5639633"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There will be sections that are not applicable - complete as required</a:t>
            </a:r>
          </a:p>
          <a:p>
            <a:pPr marL="0" indent="0">
              <a:buNone/>
            </a:pPr>
            <a:r>
              <a:rPr lang="en-GB" dirty="0"/>
              <a:t> </a:t>
            </a:r>
            <a:br>
              <a:rPr lang="en-GB" dirty="0"/>
            </a:br>
            <a:r>
              <a:rPr lang="en-GB" dirty="0"/>
              <a:t> </a:t>
            </a:r>
            <a:br>
              <a:rPr lang="en-GB" dirty="0"/>
            </a:br>
            <a:endParaRPr lang="en-GB" dirty="0"/>
          </a:p>
        </p:txBody>
      </p:sp>
      <p:pic>
        <p:nvPicPr>
          <p:cNvPr id="24" name="Picture 23">
            <a:extLst>
              <a:ext uri="{FF2B5EF4-FFF2-40B4-BE49-F238E27FC236}">
                <a16:creationId xmlns:a16="http://schemas.microsoft.com/office/drawing/2014/main" id="{5CBC47CF-4A01-6366-F59A-8100BFC7D120}"/>
              </a:ext>
            </a:extLst>
          </p:cNvPr>
          <p:cNvPicPr>
            <a:picLocks noChangeAspect="1"/>
          </p:cNvPicPr>
          <p:nvPr/>
        </p:nvPicPr>
        <p:blipFill>
          <a:blip r:embed="rId10"/>
          <a:stretch>
            <a:fillRect/>
          </a:stretch>
        </p:blipFill>
        <p:spPr>
          <a:xfrm>
            <a:off x="6201255" y="2160998"/>
            <a:ext cx="5877745" cy="4248743"/>
          </a:xfrm>
          <a:prstGeom prst="rect">
            <a:avLst/>
          </a:prstGeom>
        </p:spPr>
      </p:pic>
      <p:pic>
        <p:nvPicPr>
          <p:cNvPr id="25" name="Graphic 24" descr="Checkmark with solid fill">
            <a:extLst>
              <a:ext uri="{FF2B5EF4-FFF2-40B4-BE49-F238E27FC236}">
                <a16:creationId xmlns:a16="http://schemas.microsoft.com/office/drawing/2014/main" id="{27650FCE-F40B-0C45-29B4-44FD901FDC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33108" y="2306543"/>
            <a:ext cx="201561" cy="201561"/>
          </a:xfrm>
          <a:prstGeom prst="rect">
            <a:avLst/>
          </a:prstGeom>
        </p:spPr>
      </p:pic>
      <p:pic>
        <p:nvPicPr>
          <p:cNvPr id="26" name="Graphic 25" descr="Checkmark with solid fill">
            <a:extLst>
              <a:ext uri="{FF2B5EF4-FFF2-40B4-BE49-F238E27FC236}">
                <a16:creationId xmlns:a16="http://schemas.microsoft.com/office/drawing/2014/main" id="{4A84F424-EA72-23D4-7D62-0BAB1C1808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17448" y="3223488"/>
            <a:ext cx="201561" cy="201561"/>
          </a:xfrm>
          <a:prstGeom prst="rect">
            <a:avLst/>
          </a:prstGeom>
        </p:spPr>
      </p:pic>
      <p:pic>
        <p:nvPicPr>
          <p:cNvPr id="27" name="Graphic 26" descr="Checkmark with solid fill">
            <a:extLst>
              <a:ext uri="{FF2B5EF4-FFF2-40B4-BE49-F238E27FC236}">
                <a16:creationId xmlns:a16="http://schemas.microsoft.com/office/drawing/2014/main" id="{39D2960E-F2BA-C6A3-2BEE-62F720F246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33107" y="4205466"/>
            <a:ext cx="201561" cy="201561"/>
          </a:xfrm>
          <a:prstGeom prst="rect">
            <a:avLst/>
          </a:prstGeom>
        </p:spPr>
      </p:pic>
      <p:pic>
        <p:nvPicPr>
          <p:cNvPr id="28" name="Graphic 27" descr="Checkmark with solid fill">
            <a:extLst>
              <a:ext uri="{FF2B5EF4-FFF2-40B4-BE49-F238E27FC236}">
                <a16:creationId xmlns:a16="http://schemas.microsoft.com/office/drawing/2014/main" id="{853C357C-E56C-EC67-7181-2F2F8E78E6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7850" y="5142483"/>
            <a:ext cx="201561" cy="201561"/>
          </a:xfrm>
          <a:prstGeom prst="rect">
            <a:avLst/>
          </a:prstGeom>
        </p:spPr>
      </p:pic>
      <p:pic>
        <p:nvPicPr>
          <p:cNvPr id="29" name="Graphic 28" descr="Checkmark with solid fill">
            <a:extLst>
              <a:ext uri="{FF2B5EF4-FFF2-40B4-BE49-F238E27FC236}">
                <a16:creationId xmlns:a16="http://schemas.microsoft.com/office/drawing/2014/main" id="{89332C1B-015C-D7E2-B162-567A2000CB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7849" y="6079500"/>
            <a:ext cx="201561" cy="201561"/>
          </a:xfrm>
          <a:prstGeom prst="rect">
            <a:avLst/>
          </a:prstGeom>
        </p:spPr>
      </p:pic>
      <p:sp>
        <p:nvSpPr>
          <p:cNvPr id="9" name="Content Placeholder 2">
            <a:extLst>
              <a:ext uri="{FF2B5EF4-FFF2-40B4-BE49-F238E27FC236}">
                <a16:creationId xmlns:a16="http://schemas.microsoft.com/office/drawing/2014/main" id="{878B3B3B-B898-6B38-0676-011110BFCF94}"/>
              </a:ext>
            </a:extLst>
          </p:cNvPr>
          <p:cNvSpPr txBox="1">
            <a:spLocks/>
          </p:cNvSpPr>
          <p:nvPr/>
        </p:nvSpPr>
        <p:spPr>
          <a:xfrm>
            <a:off x="956526" y="432658"/>
            <a:ext cx="5639633"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br>
              <a:rPr lang="en-GB" dirty="0"/>
            </a:br>
            <a:r>
              <a:rPr lang="en-GB" dirty="0"/>
              <a:t> </a:t>
            </a:r>
            <a:br>
              <a:rPr lang="en-GB" dirty="0"/>
            </a:br>
            <a:endParaRPr lang="en-GB" dirty="0"/>
          </a:p>
        </p:txBody>
      </p:sp>
    </p:spTree>
    <p:extLst>
      <p:ext uri="{BB962C8B-B14F-4D97-AF65-F5344CB8AC3E}">
        <p14:creationId xmlns:p14="http://schemas.microsoft.com/office/powerpoint/2010/main" val="339285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AB63-C086-983C-367A-A62E468A046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40EB8FD-FB71-8E4F-C134-81A9115963E6}"/>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383F8852-C80E-193D-745E-4D9A0651D8AE}"/>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D25BA36B-AF21-2643-DC41-F51874D00CEE}"/>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AF105013-0492-86C9-2566-10FF32DEFF67}"/>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CB770816-148C-E452-8A4A-0F5281E0320A}"/>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EA95C06-9061-9F6A-7332-2866FCB72718}"/>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93C78AD-5F27-E8B4-E742-E4785F187F9E}"/>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119D8F2D-58F5-CF3A-6231-5D5D48ADF576}"/>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503511-3272-AE3F-9D39-675F35E4E11A}"/>
              </a:ext>
            </a:extLst>
          </p:cNvPr>
          <p:cNvSpPr txBox="1">
            <a:spLocks/>
          </p:cNvSpPr>
          <p:nvPr/>
        </p:nvSpPr>
        <p:spPr>
          <a:xfrm>
            <a:off x="924938" y="3785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2" name="Title 11">
            <a:extLst>
              <a:ext uri="{FF2B5EF4-FFF2-40B4-BE49-F238E27FC236}">
                <a16:creationId xmlns:a16="http://schemas.microsoft.com/office/drawing/2014/main" id="{70F1F7F8-E773-40DC-E454-211C2F826FEC}"/>
              </a:ext>
            </a:extLst>
          </p:cNvPr>
          <p:cNvSpPr>
            <a:spLocks noGrp="1"/>
          </p:cNvSpPr>
          <p:nvPr>
            <p:ph type="title"/>
          </p:nvPr>
        </p:nvSpPr>
        <p:spPr>
          <a:xfrm>
            <a:off x="676762" y="126220"/>
            <a:ext cx="9174532" cy="678521"/>
          </a:xfrm>
        </p:spPr>
        <p:txBody>
          <a:bodyPr>
            <a:normAutofit fontScale="90000"/>
          </a:bodyPr>
          <a:lstStyle/>
          <a:p>
            <a:pPr algn="ctr"/>
            <a:r>
              <a:rPr lang="en-GB" dirty="0"/>
              <a:t> Loss of hot water procedure - An overview</a:t>
            </a:r>
          </a:p>
        </p:txBody>
      </p:sp>
      <p:graphicFrame>
        <p:nvGraphicFramePr>
          <p:cNvPr id="21" name="Object 20">
            <a:extLst>
              <a:ext uri="{FF2B5EF4-FFF2-40B4-BE49-F238E27FC236}">
                <a16:creationId xmlns:a16="http://schemas.microsoft.com/office/drawing/2014/main" id="{7D4B1540-11C0-9FE8-A746-B017DDFAC9FF}"/>
              </a:ext>
            </a:extLst>
          </p:cNvPr>
          <p:cNvGraphicFramePr>
            <a:graphicFrameLocks noChangeAspect="1"/>
          </p:cNvGraphicFramePr>
          <p:nvPr>
            <p:extLst>
              <p:ext uri="{D42A27DB-BD31-4B8C-83A1-F6EECF244321}">
                <p14:modId xmlns:p14="http://schemas.microsoft.com/office/powerpoint/2010/main" val="2626650520"/>
              </p:ext>
            </p:extLst>
          </p:nvPr>
        </p:nvGraphicFramePr>
        <p:xfrm>
          <a:off x="92208" y="773912"/>
          <a:ext cx="3752752" cy="5310175"/>
        </p:xfrm>
        <a:graphic>
          <a:graphicData uri="http://schemas.openxmlformats.org/presentationml/2006/ole">
            <mc:AlternateContent xmlns:mc="http://schemas.openxmlformats.org/markup-compatibility/2006">
              <mc:Choice xmlns:v="urn:schemas-microsoft-com:vml" Requires="v">
                <p:oleObj name="Acrobat Document" r:id="rId7" imgW="5666850" imgH="8019847" progId="Acrobat.Document.DC">
                  <p:embed/>
                </p:oleObj>
              </mc:Choice>
              <mc:Fallback>
                <p:oleObj name="Acrobat Document" r:id="rId7" imgW="5666850" imgH="8019847" progId="Acrobat.Document.DC">
                  <p:embed/>
                  <p:pic>
                    <p:nvPicPr>
                      <p:cNvPr id="21" name="Object 20">
                        <a:extLst>
                          <a:ext uri="{FF2B5EF4-FFF2-40B4-BE49-F238E27FC236}">
                            <a16:creationId xmlns:a16="http://schemas.microsoft.com/office/drawing/2014/main" id="{7D4B1540-11C0-9FE8-A746-B017DDFAC9FF}"/>
                          </a:ext>
                        </a:extLst>
                      </p:cNvPr>
                      <p:cNvPicPr/>
                      <p:nvPr/>
                    </p:nvPicPr>
                    <p:blipFill>
                      <a:blip r:embed="rId8"/>
                      <a:stretch>
                        <a:fillRect/>
                      </a:stretch>
                    </p:blipFill>
                    <p:spPr>
                      <a:xfrm>
                        <a:off x="92208" y="773912"/>
                        <a:ext cx="3752752" cy="5310175"/>
                      </a:xfrm>
                      <a:prstGeom prst="rect">
                        <a:avLst/>
                      </a:prstGeom>
                    </p:spPr>
                  </p:pic>
                </p:oleObj>
              </mc:Fallback>
            </mc:AlternateContent>
          </a:graphicData>
        </a:graphic>
      </p:graphicFrame>
      <p:sp>
        <p:nvSpPr>
          <p:cNvPr id="22" name="Content Placeholder 2">
            <a:extLst>
              <a:ext uri="{FF2B5EF4-FFF2-40B4-BE49-F238E27FC236}">
                <a16:creationId xmlns:a16="http://schemas.microsoft.com/office/drawing/2014/main" id="{23C6EF7B-7DAA-6967-D0D4-A0AC13855749}"/>
              </a:ext>
            </a:extLst>
          </p:cNvPr>
          <p:cNvSpPr txBox="1">
            <a:spLocks/>
          </p:cNvSpPr>
          <p:nvPr/>
        </p:nvSpPr>
        <p:spPr>
          <a:xfrm>
            <a:off x="4353041" y="1310106"/>
            <a:ext cx="3485919"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The </a:t>
            </a:r>
            <a:r>
              <a:rPr lang="en-GB" dirty="0">
                <a:hlinkClick r:id="rId9"/>
              </a:rPr>
              <a:t>Temporary Loss of Hot Water Policy </a:t>
            </a:r>
            <a:r>
              <a:rPr lang="en-GB" dirty="0"/>
              <a:t>should be read in conjunction with </a:t>
            </a:r>
            <a:r>
              <a:rPr lang="en-GB" dirty="0">
                <a:hlinkClick r:id="rId10"/>
              </a:rPr>
              <a:t>GHP 14 Catering Premises and Equipment </a:t>
            </a:r>
            <a:endParaRPr lang="en-GB" dirty="0"/>
          </a:p>
          <a:p>
            <a:pPr marL="0" indent="0" algn="ctr">
              <a:buNone/>
            </a:pPr>
            <a:br>
              <a:rPr lang="en-GB" dirty="0"/>
            </a:br>
            <a:r>
              <a:rPr lang="en-GB" dirty="0"/>
              <a:t>This Primary Authority assured advice applies to sites in England only </a:t>
            </a:r>
          </a:p>
          <a:p>
            <a:pPr marL="0" indent="0">
              <a:buNone/>
            </a:pPr>
            <a:br>
              <a:rPr lang="en-GB" dirty="0"/>
            </a:br>
            <a:r>
              <a:rPr lang="en-GB" dirty="0"/>
              <a:t> </a:t>
            </a:r>
            <a:br>
              <a:rPr lang="en-GB" dirty="0"/>
            </a:br>
            <a:r>
              <a:rPr lang="en-GB" dirty="0"/>
              <a:t> </a:t>
            </a:r>
            <a:br>
              <a:rPr lang="en-GB" dirty="0"/>
            </a:br>
            <a:endParaRPr lang="en-GB" dirty="0"/>
          </a:p>
        </p:txBody>
      </p:sp>
      <p:pic>
        <p:nvPicPr>
          <p:cNvPr id="13" name="Picture 12">
            <a:extLst>
              <a:ext uri="{FF2B5EF4-FFF2-40B4-BE49-F238E27FC236}">
                <a16:creationId xmlns:a16="http://schemas.microsoft.com/office/drawing/2014/main" id="{9B71D583-4DF6-2E97-418E-C55CAD5C1452}"/>
              </a:ext>
            </a:extLst>
          </p:cNvPr>
          <p:cNvPicPr>
            <a:picLocks noChangeAspect="1"/>
          </p:cNvPicPr>
          <p:nvPr/>
        </p:nvPicPr>
        <p:blipFill>
          <a:blip r:embed="rId11"/>
          <a:stretch>
            <a:fillRect/>
          </a:stretch>
        </p:blipFill>
        <p:spPr>
          <a:xfrm>
            <a:off x="8347042" y="1142073"/>
            <a:ext cx="3394268" cy="4694200"/>
          </a:xfrm>
          <a:prstGeom prst="rect">
            <a:avLst/>
          </a:prstGeom>
        </p:spPr>
      </p:pic>
    </p:spTree>
    <p:extLst>
      <p:ext uri="{BB962C8B-B14F-4D97-AF65-F5344CB8AC3E}">
        <p14:creationId xmlns:p14="http://schemas.microsoft.com/office/powerpoint/2010/main" val="410402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311864" y="3140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Title 11">
            <a:extLst>
              <a:ext uri="{FF2B5EF4-FFF2-40B4-BE49-F238E27FC236}">
                <a16:creationId xmlns:a16="http://schemas.microsoft.com/office/drawing/2014/main" id="{4B60CEA3-179E-C1D0-B75E-DA2ECB06EEFA}"/>
              </a:ext>
            </a:extLst>
          </p:cNvPr>
          <p:cNvSpPr txBox="1">
            <a:spLocks/>
          </p:cNvSpPr>
          <p:nvPr/>
        </p:nvSpPr>
        <p:spPr>
          <a:xfrm>
            <a:off x="2248022" y="267769"/>
            <a:ext cx="7088383" cy="67852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 Loss of hot water procedure - overview</a:t>
            </a:r>
          </a:p>
        </p:txBody>
      </p:sp>
      <p:sp>
        <p:nvSpPr>
          <p:cNvPr id="12" name="Content Placeholder 2">
            <a:extLst>
              <a:ext uri="{FF2B5EF4-FFF2-40B4-BE49-F238E27FC236}">
                <a16:creationId xmlns:a16="http://schemas.microsoft.com/office/drawing/2014/main" id="{F2494779-4422-99DA-D2B6-FDE08DCCA6BB}"/>
              </a:ext>
            </a:extLst>
          </p:cNvPr>
          <p:cNvSpPr txBox="1">
            <a:spLocks/>
          </p:cNvSpPr>
          <p:nvPr/>
        </p:nvSpPr>
        <p:spPr>
          <a:xfrm>
            <a:off x="1920003" y="3319100"/>
            <a:ext cx="10353796" cy="24050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Temporary loss of hot water </a:t>
            </a:r>
            <a:r>
              <a:rPr lang="en-GB" b="1" dirty="0"/>
              <a:t>prior to food preparation and service commencing</a:t>
            </a:r>
          </a:p>
          <a:p>
            <a:pPr marL="0" indent="0">
              <a:buNone/>
            </a:pPr>
            <a:r>
              <a:rPr lang="en-GB" sz="2000" i="1" dirty="0">
                <a:solidFill>
                  <a:schemeClr val="accent4">
                    <a:lumMod val="75000"/>
                  </a:schemeClr>
                </a:solidFill>
              </a:rPr>
              <a:t>“…if food preparation and service is yet to commence, and there is no hot water available in the kitchen or food preparation area, the kitchen must be closed, until either temporary means of hot water is provided, or a permanent supply of hot water is restored. ”</a:t>
            </a:r>
          </a:p>
          <a:p>
            <a:pPr marL="0" indent="0">
              <a:buNone/>
            </a:pPr>
            <a:br>
              <a:rPr lang="en-GB" dirty="0"/>
            </a:br>
            <a:br>
              <a:rPr lang="en-GB" dirty="0"/>
            </a:br>
            <a:r>
              <a:rPr lang="en-GB" dirty="0"/>
              <a:t> </a:t>
            </a:r>
            <a:br>
              <a:rPr lang="en-GB" dirty="0"/>
            </a:br>
            <a:r>
              <a:rPr lang="en-GB" dirty="0"/>
              <a:t> </a:t>
            </a:r>
            <a:br>
              <a:rPr lang="en-GB" dirty="0"/>
            </a:br>
            <a:endParaRPr lang="en-GB" dirty="0"/>
          </a:p>
        </p:txBody>
      </p:sp>
      <p:sp>
        <p:nvSpPr>
          <p:cNvPr id="15" name="Content Placeholder 2">
            <a:extLst>
              <a:ext uri="{FF2B5EF4-FFF2-40B4-BE49-F238E27FC236}">
                <a16:creationId xmlns:a16="http://schemas.microsoft.com/office/drawing/2014/main" id="{76689093-E0F8-88CC-8608-91011BEAB2BF}"/>
              </a:ext>
            </a:extLst>
          </p:cNvPr>
          <p:cNvSpPr txBox="1">
            <a:spLocks/>
          </p:cNvSpPr>
          <p:nvPr/>
        </p:nvSpPr>
        <p:spPr>
          <a:xfrm>
            <a:off x="1847088" y="1289105"/>
            <a:ext cx="10188967" cy="1770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Temporary loss of hot water </a:t>
            </a:r>
            <a:r>
              <a:rPr lang="en-GB" b="1" dirty="0"/>
              <a:t>definition</a:t>
            </a:r>
          </a:p>
          <a:p>
            <a:pPr marL="0" indent="0">
              <a:buNone/>
            </a:pPr>
            <a:r>
              <a:rPr lang="en-GB" sz="2000" i="1" dirty="0">
                <a:solidFill>
                  <a:schemeClr val="accent4">
                    <a:lumMod val="75000"/>
                  </a:schemeClr>
                </a:solidFill>
              </a:rPr>
              <a:t>“Temporary loss of hot water is defined as a loss of the permanent hot water supply to the premises for a period not exceeding 48 hours. The 48-hour period commences from the point temporary provision of hot water to support hand washing and equipment cleaning is provided”</a:t>
            </a:r>
          </a:p>
          <a:p>
            <a:pPr marL="0" indent="0">
              <a:buNone/>
            </a:pPr>
            <a:br>
              <a:rPr lang="en-GB" dirty="0"/>
            </a:br>
            <a:br>
              <a:rPr lang="en-GB" dirty="0"/>
            </a:br>
            <a:r>
              <a:rPr lang="en-GB" dirty="0"/>
              <a:t> </a:t>
            </a:r>
            <a:br>
              <a:rPr lang="en-GB" dirty="0"/>
            </a:br>
            <a:r>
              <a:rPr lang="en-GB" dirty="0"/>
              <a:t> </a:t>
            </a:r>
            <a:br>
              <a:rPr lang="en-GB" dirty="0"/>
            </a:br>
            <a:endParaRPr lang="en-GB" dirty="0"/>
          </a:p>
        </p:txBody>
      </p:sp>
      <p:pic>
        <p:nvPicPr>
          <p:cNvPr id="14" name="Picture 13">
            <a:extLst>
              <a:ext uri="{FF2B5EF4-FFF2-40B4-BE49-F238E27FC236}">
                <a16:creationId xmlns:a16="http://schemas.microsoft.com/office/drawing/2014/main" id="{DDF99B53-6978-B900-34BC-159C54E41223}"/>
              </a:ext>
            </a:extLst>
          </p:cNvPr>
          <p:cNvPicPr>
            <a:picLocks noChangeAspect="1"/>
          </p:cNvPicPr>
          <p:nvPr/>
        </p:nvPicPr>
        <p:blipFill>
          <a:blip r:embed="rId7"/>
          <a:stretch>
            <a:fillRect/>
          </a:stretch>
        </p:blipFill>
        <p:spPr>
          <a:xfrm>
            <a:off x="165088" y="3429000"/>
            <a:ext cx="1436772" cy="1483879"/>
          </a:xfrm>
          <a:prstGeom prst="rect">
            <a:avLst/>
          </a:prstGeom>
        </p:spPr>
      </p:pic>
      <p:pic>
        <p:nvPicPr>
          <p:cNvPr id="20" name="Graphic 19" descr="Open book outline">
            <a:extLst>
              <a:ext uri="{FF2B5EF4-FFF2-40B4-BE49-F238E27FC236}">
                <a16:creationId xmlns:a16="http://schemas.microsoft.com/office/drawing/2014/main" id="{FA15D79B-03CE-DAEE-246A-B69EF26C6B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274" y="1435447"/>
            <a:ext cx="914400" cy="914400"/>
          </a:xfrm>
          <a:prstGeom prst="rect">
            <a:avLst/>
          </a:prstGeom>
        </p:spPr>
      </p:pic>
    </p:spTree>
    <p:extLst>
      <p:ext uri="{BB962C8B-B14F-4D97-AF65-F5344CB8AC3E}">
        <p14:creationId xmlns:p14="http://schemas.microsoft.com/office/powerpoint/2010/main" val="411309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AB63-C086-983C-367A-A62E468A046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40EB8FD-FB71-8E4F-C134-81A9115963E6}"/>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383F8852-C80E-193D-745E-4D9A0651D8AE}"/>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D25BA36B-AF21-2643-DC41-F51874D00CEE}"/>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AF105013-0492-86C9-2566-10FF32DEFF67}"/>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CB770816-148C-E452-8A4A-0F5281E0320A}"/>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EA95C06-9061-9F6A-7332-2866FCB72718}"/>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93C78AD-5F27-E8B4-E742-E4785F187F9E}"/>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119D8F2D-58F5-CF3A-6231-5D5D48ADF576}"/>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503511-3272-AE3F-9D39-675F35E4E11A}"/>
              </a:ext>
            </a:extLst>
          </p:cNvPr>
          <p:cNvSpPr txBox="1">
            <a:spLocks/>
          </p:cNvSpPr>
          <p:nvPr/>
        </p:nvSpPr>
        <p:spPr>
          <a:xfrm>
            <a:off x="924938" y="3785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2" name="Title 11">
            <a:extLst>
              <a:ext uri="{FF2B5EF4-FFF2-40B4-BE49-F238E27FC236}">
                <a16:creationId xmlns:a16="http://schemas.microsoft.com/office/drawing/2014/main" id="{70F1F7F8-E773-40DC-E454-211C2F826FEC}"/>
              </a:ext>
            </a:extLst>
          </p:cNvPr>
          <p:cNvSpPr>
            <a:spLocks noGrp="1"/>
          </p:cNvSpPr>
          <p:nvPr>
            <p:ph type="title"/>
          </p:nvPr>
        </p:nvSpPr>
        <p:spPr>
          <a:xfrm>
            <a:off x="1448350" y="219980"/>
            <a:ext cx="8216642" cy="678521"/>
          </a:xfrm>
        </p:spPr>
        <p:txBody>
          <a:bodyPr>
            <a:normAutofit fontScale="90000"/>
          </a:bodyPr>
          <a:lstStyle/>
          <a:p>
            <a:pPr algn="ctr"/>
            <a:r>
              <a:rPr lang="en-GB" dirty="0"/>
              <a:t> Loss of hot water procedure overview</a:t>
            </a:r>
          </a:p>
        </p:txBody>
      </p:sp>
      <p:sp>
        <p:nvSpPr>
          <p:cNvPr id="9" name="Content Placeholder 2">
            <a:extLst>
              <a:ext uri="{FF2B5EF4-FFF2-40B4-BE49-F238E27FC236}">
                <a16:creationId xmlns:a16="http://schemas.microsoft.com/office/drawing/2014/main" id="{CEF1702C-787F-9CC2-8628-1964AE8BA7D0}"/>
              </a:ext>
            </a:extLst>
          </p:cNvPr>
          <p:cNvSpPr txBox="1">
            <a:spLocks/>
          </p:cNvSpPr>
          <p:nvPr/>
        </p:nvSpPr>
        <p:spPr>
          <a:xfrm>
            <a:off x="2340864" y="4523309"/>
            <a:ext cx="9695191"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u="sng" dirty="0"/>
              <a:t>Total loss of water supply</a:t>
            </a:r>
            <a:r>
              <a:rPr lang="en-GB" dirty="0"/>
              <a:t> (hot and cold), </a:t>
            </a:r>
            <a:r>
              <a:rPr lang="en-GB" b="1" dirty="0"/>
              <a:t>contamination</a:t>
            </a:r>
            <a:r>
              <a:rPr lang="en-GB" dirty="0"/>
              <a:t> of a water supply or </a:t>
            </a:r>
            <a:r>
              <a:rPr lang="en-GB" b="1" dirty="0"/>
              <a:t>flooding</a:t>
            </a:r>
            <a:r>
              <a:rPr lang="en-GB" dirty="0"/>
              <a:t> of units</a:t>
            </a:r>
            <a:br>
              <a:rPr lang="en-GB" dirty="0"/>
            </a:br>
            <a:r>
              <a:rPr lang="en-GB" i="1" dirty="0">
                <a:solidFill>
                  <a:srgbClr val="FF0000"/>
                </a:solidFill>
              </a:rPr>
              <a:t>All food areas must close immediately  </a:t>
            </a:r>
          </a:p>
          <a:p>
            <a:pPr marL="0" indent="0">
              <a:buNone/>
            </a:pPr>
            <a:br>
              <a:rPr lang="en-GB" dirty="0"/>
            </a:br>
            <a:br>
              <a:rPr lang="en-GB" dirty="0"/>
            </a:br>
            <a:r>
              <a:rPr lang="en-GB" dirty="0"/>
              <a:t> </a:t>
            </a:r>
            <a:br>
              <a:rPr lang="en-GB" dirty="0"/>
            </a:br>
            <a:r>
              <a:rPr lang="en-GB" dirty="0"/>
              <a:t> </a:t>
            </a:r>
            <a:br>
              <a:rPr lang="en-GB" dirty="0"/>
            </a:br>
            <a:endParaRPr lang="en-GB" dirty="0"/>
          </a:p>
        </p:txBody>
      </p:sp>
      <p:sp>
        <p:nvSpPr>
          <p:cNvPr id="16" name="Content Placeholder 2">
            <a:extLst>
              <a:ext uri="{FF2B5EF4-FFF2-40B4-BE49-F238E27FC236}">
                <a16:creationId xmlns:a16="http://schemas.microsoft.com/office/drawing/2014/main" id="{27B71248-1DE1-8A5A-55FE-2813D75F9CC1}"/>
              </a:ext>
            </a:extLst>
          </p:cNvPr>
          <p:cNvSpPr txBox="1">
            <a:spLocks/>
          </p:cNvSpPr>
          <p:nvPr/>
        </p:nvSpPr>
        <p:spPr>
          <a:xfrm>
            <a:off x="2340864" y="1418415"/>
            <a:ext cx="9603751" cy="1898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Temporary loss of hot water </a:t>
            </a:r>
            <a:r>
              <a:rPr lang="en-GB" b="1" dirty="0"/>
              <a:t>but food production and service </a:t>
            </a:r>
            <a:br>
              <a:rPr lang="en-GB" b="1" dirty="0"/>
            </a:br>
            <a:r>
              <a:rPr lang="en-GB" b="1" dirty="0"/>
              <a:t>has already commenced </a:t>
            </a:r>
          </a:p>
          <a:p>
            <a:pPr marL="0" indent="0">
              <a:buNone/>
            </a:pPr>
            <a:r>
              <a:rPr lang="en-GB" sz="2000" i="1" dirty="0">
                <a:solidFill>
                  <a:schemeClr val="accent4">
                    <a:lumMod val="75000"/>
                  </a:schemeClr>
                </a:solidFill>
              </a:rPr>
              <a:t>Where food handling and preparation has commenced, and if the whole premises, kitchen or food preparation area has no hot water, colleagues must always use the Ecolab Epicare 5C or 5AB hand wash soap to support hand washing principles. Epicare 5C and 5AB are proven to be effective when used with cold water when good hand washing techniques are adopted. Where the Unit does not have a mains-fed dishwasher, equipment must be washed with cold water using an approved cleaning chemical with sanitising properties. </a:t>
            </a:r>
            <a:br>
              <a:rPr lang="en-GB" dirty="0"/>
            </a:br>
            <a:br>
              <a:rPr lang="en-GB" dirty="0"/>
            </a:br>
            <a:r>
              <a:rPr lang="en-GB" dirty="0"/>
              <a:t> </a:t>
            </a:r>
            <a:br>
              <a:rPr lang="en-GB" dirty="0"/>
            </a:br>
            <a:endParaRPr lang="en-GB" dirty="0"/>
          </a:p>
        </p:txBody>
      </p:sp>
      <p:pic>
        <p:nvPicPr>
          <p:cNvPr id="14" name="Graphic 13" descr="Cooked turkey outline">
            <a:extLst>
              <a:ext uri="{FF2B5EF4-FFF2-40B4-BE49-F238E27FC236}">
                <a16:creationId xmlns:a16="http://schemas.microsoft.com/office/drawing/2014/main" id="{F53F4627-0EE2-01AC-5B1C-299B13A5DD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963" y="1338868"/>
            <a:ext cx="995824" cy="995824"/>
          </a:xfrm>
          <a:prstGeom prst="rect">
            <a:avLst/>
          </a:prstGeom>
        </p:spPr>
      </p:pic>
      <p:pic>
        <p:nvPicPr>
          <p:cNvPr id="17" name="Graphic 16" descr="Restaurant outline">
            <a:extLst>
              <a:ext uri="{FF2B5EF4-FFF2-40B4-BE49-F238E27FC236}">
                <a16:creationId xmlns:a16="http://schemas.microsoft.com/office/drawing/2014/main" id="{BDFFAC72-F7FF-6339-2C6A-A33D6322C0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4938" y="2479837"/>
            <a:ext cx="914400" cy="914400"/>
          </a:xfrm>
          <a:prstGeom prst="rect">
            <a:avLst/>
          </a:prstGeom>
        </p:spPr>
      </p:pic>
      <p:pic>
        <p:nvPicPr>
          <p:cNvPr id="19" name="Picture 18">
            <a:extLst>
              <a:ext uri="{FF2B5EF4-FFF2-40B4-BE49-F238E27FC236}">
                <a16:creationId xmlns:a16="http://schemas.microsoft.com/office/drawing/2014/main" id="{25FD936A-5152-6528-3715-76AE67860F70}"/>
              </a:ext>
            </a:extLst>
          </p:cNvPr>
          <p:cNvPicPr>
            <a:picLocks noChangeAspect="1"/>
          </p:cNvPicPr>
          <p:nvPr/>
        </p:nvPicPr>
        <p:blipFill>
          <a:blip r:embed="rId11"/>
          <a:stretch>
            <a:fillRect/>
          </a:stretch>
        </p:blipFill>
        <p:spPr>
          <a:xfrm>
            <a:off x="594399" y="4523309"/>
            <a:ext cx="1493970" cy="1625905"/>
          </a:xfrm>
          <a:prstGeom prst="rect">
            <a:avLst/>
          </a:prstGeom>
        </p:spPr>
      </p:pic>
    </p:spTree>
    <p:extLst>
      <p:ext uri="{BB962C8B-B14F-4D97-AF65-F5344CB8AC3E}">
        <p14:creationId xmlns:p14="http://schemas.microsoft.com/office/powerpoint/2010/main" val="2241084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311864" y="3140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Q&amp;A</a:t>
            </a:r>
            <a:br>
              <a:rPr lang="en-GB" dirty="0"/>
            </a:br>
            <a:br>
              <a:rPr lang="en-GB" dirty="0"/>
            </a:br>
            <a:r>
              <a:rPr lang="en-GB" dirty="0"/>
              <a:t>Any questions? </a:t>
            </a:r>
          </a:p>
        </p:txBody>
      </p:sp>
    </p:spTree>
    <p:extLst>
      <p:ext uri="{BB962C8B-B14F-4D97-AF65-F5344CB8AC3E}">
        <p14:creationId xmlns:p14="http://schemas.microsoft.com/office/powerpoint/2010/main" val="142757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endParaRPr lang="en-GB" dirty="0"/>
              </a:p>
            </p:txBody>
          </p:sp>
          <p:sp>
            <p:nvSpPr>
              <p:cNvPr id="6" name="TextBox 6"/>
              <p:cNvSpPr txBox="1"/>
              <p:nvPr/>
            </p:nvSpPr>
            <p:spPr>
              <a:xfrm>
                <a:off x="0" y="-66675"/>
                <a:ext cx="845659" cy="909346"/>
              </a:xfrm>
              <a:prstGeom prst="rect">
                <a:avLst/>
              </a:prstGeom>
            </p:spPr>
            <p:txBody>
              <a:bodyPr lIns="33867" tIns="33867" rIns="33867" bIns="33867" rtlCol="0" anchor="ctr"/>
              <a:lstStyle/>
              <a:p>
                <a:pPr algn="ctr">
                  <a:lnSpc>
                    <a:spcPts val="2258"/>
                  </a:lnSpc>
                </a:pPr>
                <a:endParaRPr sz="1200" dirty="0"/>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endParaRPr lang="en-GB" dirty="0"/>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endParaRPr lang="en-GB" dirty="0"/>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2" name="Title 1">
            <a:extLst>
              <a:ext uri="{FF2B5EF4-FFF2-40B4-BE49-F238E27FC236}">
                <a16:creationId xmlns:a16="http://schemas.microsoft.com/office/drawing/2014/main" id="{75273196-424E-8A7A-BE34-C2DBD7FC7DC3}"/>
              </a:ext>
            </a:extLst>
          </p:cNvPr>
          <p:cNvSpPr txBox="1">
            <a:spLocks/>
          </p:cNvSpPr>
          <p:nvPr/>
        </p:nvSpPr>
        <p:spPr>
          <a:xfrm>
            <a:off x="838200" y="365125"/>
            <a:ext cx="10515600" cy="9738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ea typeface="Calibri" panose="020F0502020204030204" pitchFamily="34" charset="0"/>
                <a:cs typeface="Calibri" panose="020F0502020204030204" pitchFamily="34" charset="0"/>
              </a:rPr>
              <a:t>Vacherin Year to date stats</a:t>
            </a:r>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7C4C09D-798B-D3B6-925E-57D90113910B}"/>
              </a:ext>
            </a:extLst>
          </p:cNvPr>
          <p:cNvPicPr>
            <a:picLocks noChangeAspect="1"/>
          </p:cNvPicPr>
          <p:nvPr/>
        </p:nvPicPr>
        <p:blipFill>
          <a:blip r:embed="rId7"/>
          <a:stretch>
            <a:fillRect/>
          </a:stretch>
        </p:blipFill>
        <p:spPr>
          <a:xfrm>
            <a:off x="0" y="920596"/>
            <a:ext cx="12192000" cy="5122580"/>
          </a:xfrm>
          <a:prstGeom prst="rect">
            <a:avLst/>
          </a:prstGeom>
        </p:spPr>
      </p:pic>
    </p:spTree>
    <p:extLst>
      <p:ext uri="{BB962C8B-B14F-4D97-AF65-F5344CB8AC3E}">
        <p14:creationId xmlns:p14="http://schemas.microsoft.com/office/powerpoint/2010/main" val="140189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latin typeface="+mn-lt"/>
              </a:rPr>
              <a:t>Vacherin May incidents summary</a:t>
            </a:r>
            <a:endParaRPr kumimoji="0" lang="en-GB" sz="4400" b="0" i="0" u="none" strike="noStrike" kern="1200" cap="none" spc="0" normalizeH="0" baseline="0" noProof="0" dirty="0">
              <a:ln>
                <a:noFill/>
              </a:ln>
              <a:solidFill>
                <a:sysClr val="windowText" lastClr="000000"/>
              </a:solidFill>
              <a:effectLst/>
              <a:uLnTx/>
              <a:uFillTx/>
              <a:latin typeface="+mn-lt"/>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838200" y="16093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2" name="Content Placeholder 2">
            <a:extLst>
              <a:ext uri="{FF2B5EF4-FFF2-40B4-BE49-F238E27FC236}">
                <a16:creationId xmlns:a16="http://schemas.microsoft.com/office/drawing/2014/main" id="{0845B8DA-56B2-4AC0-E47C-C13B3E7E8B9F}"/>
              </a:ext>
            </a:extLst>
          </p:cNvPr>
          <p:cNvSpPr txBox="1">
            <a:spLocks/>
          </p:cNvSpPr>
          <p:nvPr/>
        </p:nvSpPr>
        <p:spPr>
          <a:xfrm>
            <a:off x="1325668" y="1377876"/>
            <a:ext cx="11524699" cy="511499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100" dirty="0"/>
              <a:t>1 x near miss reported in May</a:t>
            </a:r>
          </a:p>
          <a:p>
            <a:pPr marL="0" indent="0">
              <a:buNone/>
            </a:pPr>
            <a:r>
              <a:rPr lang="en-GB" sz="3100" i="1" dirty="0">
                <a:solidFill>
                  <a:schemeClr val="tx2"/>
                </a:solidFill>
              </a:rPr>
              <a:t>(trip hazard - loose carpet where a trolley was wheeled) </a:t>
            </a:r>
            <a:br>
              <a:rPr lang="en-GB" sz="3100" dirty="0"/>
            </a:br>
            <a:br>
              <a:rPr lang="en-GB" sz="3100" dirty="0"/>
            </a:br>
            <a:r>
              <a:rPr lang="en-GB" sz="3100" dirty="0"/>
              <a:t>1 x burn incident which resulted in 6 days lost time </a:t>
            </a:r>
            <a:br>
              <a:rPr lang="en-GB" sz="3100" dirty="0"/>
            </a:br>
            <a:r>
              <a:rPr lang="en-GB" sz="3100" i="1" dirty="0">
                <a:solidFill>
                  <a:schemeClr val="tx2"/>
                </a:solidFill>
              </a:rPr>
              <a:t>(oil burn from attempting to move a counter-top fryer whilst still hot)</a:t>
            </a:r>
          </a:p>
          <a:p>
            <a:pPr marL="0" indent="0">
              <a:buNone/>
            </a:pPr>
            <a:r>
              <a:rPr lang="en-GB" sz="3100" dirty="0"/>
              <a:t>1 x burn from contact with hot counter </a:t>
            </a:r>
            <a:br>
              <a:rPr lang="en-GB" sz="3100" dirty="0"/>
            </a:br>
            <a:r>
              <a:rPr lang="en-GB" sz="3100" i="1" dirty="0">
                <a:solidFill>
                  <a:schemeClr val="tx2"/>
                </a:solidFill>
              </a:rPr>
              <a:t>(first aid only)</a:t>
            </a:r>
            <a:br>
              <a:rPr lang="en-GB" sz="3100" dirty="0"/>
            </a:br>
            <a:endParaRPr lang="en-GB" sz="3100" dirty="0"/>
          </a:p>
          <a:p>
            <a:pPr marL="0" indent="0">
              <a:buNone/>
            </a:pPr>
            <a:r>
              <a:rPr lang="en-GB" sz="3100" dirty="0"/>
              <a:t>2 x reported EHO visits for May</a:t>
            </a:r>
            <a:br>
              <a:rPr lang="en-GB" sz="3100" dirty="0"/>
            </a:br>
            <a:br>
              <a:rPr lang="en-GB" sz="3100" dirty="0"/>
            </a:br>
            <a:br>
              <a:rPr lang="en-GB" sz="3100" dirty="0"/>
            </a:br>
            <a:r>
              <a:rPr lang="en-GB" sz="3100" dirty="0">
                <a:solidFill>
                  <a:sysClr val="windowText" lastClr="000000"/>
                </a:solidFill>
                <a:latin typeface="Aptos" panose="02110004020202020204"/>
              </a:rPr>
              <a:t>1 x Foreign body incident </a:t>
            </a:r>
            <a:br>
              <a:rPr lang="en-GB" sz="3100" dirty="0">
                <a:solidFill>
                  <a:sysClr val="windowText" lastClr="000000"/>
                </a:solidFill>
                <a:latin typeface="Aptos" panose="02110004020202020204"/>
              </a:rPr>
            </a:br>
            <a:r>
              <a:rPr lang="en-GB" sz="3100" dirty="0">
                <a:solidFill>
                  <a:schemeClr val="tx2"/>
                </a:solidFill>
                <a:latin typeface="Aptos" panose="02110004020202020204"/>
              </a:rPr>
              <a:t>(</a:t>
            </a:r>
            <a:r>
              <a:rPr lang="en-GB" sz="3100" i="1" dirty="0">
                <a:solidFill>
                  <a:schemeClr val="tx2"/>
                </a:solidFill>
                <a:latin typeface="Aptos" panose="02110004020202020204"/>
              </a:rPr>
              <a:t>Appeared to be a bird dropping in a bag of coffee beans - vendor assurance investigating)</a:t>
            </a:r>
            <a:br>
              <a:rPr lang="en-GB" sz="3100" i="1" dirty="0">
                <a:solidFill>
                  <a:schemeClr val="tx2"/>
                </a:solidFill>
                <a:latin typeface="Aptos" panose="02110004020202020204"/>
              </a:rPr>
            </a:br>
            <a:br>
              <a:rPr lang="en-GB" sz="3100" i="1" dirty="0">
                <a:solidFill>
                  <a:sysClr val="windowText" lastClr="000000"/>
                </a:solidFill>
                <a:latin typeface="Aptos" panose="02110004020202020204"/>
              </a:rPr>
            </a:br>
            <a:r>
              <a:rPr lang="en-GB" sz="3100" dirty="0">
                <a:solidFill>
                  <a:sysClr val="windowText" lastClr="000000"/>
                </a:solidFill>
                <a:latin typeface="Aptos" panose="02110004020202020204"/>
              </a:rPr>
              <a:t>1 x Alleged allergic reaction from a nut and peanut sufferer</a:t>
            </a:r>
            <a:br>
              <a:rPr lang="en-GB" sz="3100" dirty="0">
                <a:solidFill>
                  <a:sysClr val="windowText" lastClr="000000"/>
                </a:solidFill>
                <a:latin typeface="Aptos" panose="02110004020202020204"/>
              </a:rPr>
            </a:br>
            <a:r>
              <a:rPr lang="en-GB" sz="3100" i="1" dirty="0">
                <a:solidFill>
                  <a:schemeClr val="tx2"/>
                </a:solidFill>
                <a:latin typeface="Aptos" panose="02110004020202020204"/>
              </a:rPr>
              <a:t>(Investigation concluded unsubstantiated – all controls in place) </a:t>
            </a:r>
          </a:p>
          <a:p>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pic>
        <p:nvPicPr>
          <p:cNvPr id="13" name="Graphic 12" descr="Medical with solid fill">
            <a:extLst>
              <a:ext uri="{FF2B5EF4-FFF2-40B4-BE49-F238E27FC236}">
                <a16:creationId xmlns:a16="http://schemas.microsoft.com/office/drawing/2014/main" id="{1416B952-6CC9-9E3E-54C4-DF9ADDAF1C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806" y="2667955"/>
            <a:ext cx="487469" cy="533825"/>
          </a:xfrm>
          <a:prstGeom prst="rect">
            <a:avLst/>
          </a:prstGeom>
        </p:spPr>
      </p:pic>
      <p:pic>
        <p:nvPicPr>
          <p:cNvPr id="14" name="Graphic 13" descr="Detective female outline">
            <a:extLst>
              <a:ext uri="{FF2B5EF4-FFF2-40B4-BE49-F238E27FC236}">
                <a16:creationId xmlns:a16="http://schemas.microsoft.com/office/drawing/2014/main" id="{C38C4986-320A-8572-055A-B53ABFC93D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806" y="3735152"/>
            <a:ext cx="593161" cy="593161"/>
          </a:xfrm>
          <a:prstGeom prst="rect">
            <a:avLst/>
          </a:prstGeom>
        </p:spPr>
      </p:pic>
      <p:pic>
        <p:nvPicPr>
          <p:cNvPr id="15" name="Graphic 14" descr="Thumbs up sign with solid fill">
            <a:extLst>
              <a:ext uri="{FF2B5EF4-FFF2-40B4-BE49-F238E27FC236}">
                <a16:creationId xmlns:a16="http://schemas.microsoft.com/office/drawing/2014/main" id="{E6F4CB04-3B47-7D7E-18A4-8E8A87F08B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9450" y="1520498"/>
            <a:ext cx="533825" cy="533825"/>
          </a:xfrm>
          <a:prstGeom prst="rect">
            <a:avLst/>
          </a:prstGeom>
        </p:spPr>
      </p:pic>
      <p:pic>
        <p:nvPicPr>
          <p:cNvPr id="16" name="Graphic 15" descr="Warning outline">
            <a:extLst>
              <a:ext uri="{FF2B5EF4-FFF2-40B4-BE49-F238E27FC236}">
                <a16:creationId xmlns:a16="http://schemas.microsoft.com/office/drawing/2014/main" id="{4ECD0ED4-F3EF-83C4-A76E-C60E48A60BD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87468" y="4907723"/>
            <a:ext cx="588517" cy="588517"/>
          </a:xfrm>
          <a:prstGeom prst="rect">
            <a:avLst/>
          </a:prstGeom>
        </p:spPr>
      </p:pic>
    </p:spTree>
    <p:extLst>
      <p:ext uri="{BB962C8B-B14F-4D97-AF65-F5344CB8AC3E}">
        <p14:creationId xmlns:p14="http://schemas.microsoft.com/office/powerpoint/2010/main" val="339864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1043646" y="-140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ysClr val="windowText" lastClr="000000"/>
                </a:solidFill>
                <a:latin typeface="Aptos Display" panose="02110004020202020204"/>
              </a:rPr>
              <a:t>June See Care Share</a:t>
            </a:r>
            <a:endParaRPr kumimoji="0" lang="en-GB"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6912864" y="1567497"/>
            <a:ext cx="40843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5105B30B-678C-1528-FB9C-81087ECC598A}"/>
              </a:ext>
            </a:extLst>
          </p:cNvPr>
          <p:cNvSpPr txBox="1">
            <a:spLocks/>
          </p:cNvSpPr>
          <p:nvPr/>
        </p:nvSpPr>
        <p:spPr>
          <a:xfrm>
            <a:off x="3898662" y="3057732"/>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 for the PDF</a:t>
            </a:r>
          </a:p>
          <a:p>
            <a:pPr marL="0" indent="0">
              <a:buNone/>
            </a:pPr>
            <a:endParaRPr lang="en-GB" dirty="0"/>
          </a:p>
          <a:p>
            <a:pPr marL="0" indent="0">
              <a:buNone/>
            </a:pPr>
            <a:endParaRPr lang="en-GB" dirty="0"/>
          </a:p>
          <a:p>
            <a:pPr marL="0" indent="0" algn="l">
              <a:buNone/>
            </a:pPr>
            <a:endParaRPr lang="en-GB" dirty="0"/>
          </a:p>
        </p:txBody>
      </p:sp>
      <p:pic>
        <p:nvPicPr>
          <p:cNvPr id="16" name="Graphic 15" descr="Cursor with solid fill">
            <a:extLst>
              <a:ext uri="{FF2B5EF4-FFF2-40B4-BE49-F238E27FC236}">
                <a16:creationId xmlns:a16="http://schemas.microsoft.com/office/drawing/2014/main" id="{2B89E717-39D5-C779-5D9A-81EEDCAF9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42728" y="3743166"/>
            <a:ext cx="458640" cy="458640"/>
          </a:xfrm>
          <a:prstGeom prst="rect">
            <a:avLst/>
          </a:prstGeom>
        </p:spPr>
      </p:pic>
      <p:graphicFrame>
        <p:nvGraphicFramePr>
          <p:cNvPr id="17" name="Object 16">
            <a:extLst>
              <a:ext uri="{FF2B5EF4-FFF2-40B4-BE49-F238E27FC236}">
                <a16:creationId xmlns:a16="http://schemas.microsoft.com/office/drawing/2014/main" id="{E3950B52-4562-37B4-832B-1476FFE55D4E}"/>
              </a:ext>
            </a:extLst>
          </p:cNvPr>
          <p:cNvGraphicFramePr>
            <a:graphicFrameLocks noChangeAspect="1"/>
          </p:cNvGraphicFramePr>
          <p:nvPr>
            <p:extLst>
              <p:ext uri="{D42A27DB-BD31-4B8C-83A1-F6EECF244321}">
                <p14:modId xmlns:p14="http://schemas.microsoft.com/office/powerpoint/2010/main" val="1594493435"/>
              </p:ext>
            </p:extLst>
          </p:nvPr>
        </p:nvGraphicFramePr>
        <p:xfrm>
          <a:off x="173039" y="1034097"/>
          <a:ext cx="3835400" cy="5418138"/>
        </p:xfrm>
        <a:graphic>
          <a:graphicData uri="http://schemas.openxmlformats.org/presentationml/2006/ole">
            <mc:AlternateContent xmlns:mc="http://schemas.openxmlformats.org/markup-compatibility/2006">
              <mc:Choice xmlns:v="urn:schemas-microsoft-com:vml" Requires="v">
                <p:oleObj name="Acrobat Document" r:id="rId9" imgW="5676571" imgH="8019847" progId="Acrobat.Document.DC">
                  <p:embed/>
                </p:oleObj>
              </mc:Choice>
              <mc:Fallback>
                <p:oleObj name="Acrobat Document" r:id="rId9" imgW="5676571" imgH="8019847" progId="Acrobat.Document.DC">
                  <p:embed/>
                  <p:pic>
                    <p:nvPicPr>
                      <p:cNvPr id="17" name="Object 16">
                        <a:extLst>
                          <a:ext uri="{FF2B5EF4-FFF2-40B4-BE49-F238E27FC236}">
                            <a16:creationId xmlns:a16="http://schemas.microsoft.com/office/drawing/2014/main" id="{E3950B52-4562-37B4-832B-1476FFE55D4E}"/>
                          </a:ext>
                        </a:extLst>
                      </p:cNvPr>
                      <p:cNvPicPr/>
                      <p:nvPr/>
                    </p:nvPicPr>
                    <p:blipFill>
                      <a:blip r:embed="rId10"/>
                      <a:stretch>
                        <a:fillRect/>
                      </a:stretch>
                    </p:blipFill>
                    <p:spPr>
                      <a:xfrm>
                        <a:off x="173039" y="1034097"/>
                        <a:ext cx="3835400" cy="5418138"/>
                      </a:xfrm>
                      <a:prstGeom prst="rect">
                        <a:avLst/>
                      </a:prstGeom>
                    </p:spPr>
                  </p:pic>
                </p:oleObj>
              </mc:Fallback>
            </mc:AlternateContent>
          </a:graphicData>
        </a:graphic>
      </p:graphicFrame>
      <p:sp>
        <p:nvSpPr>
          <p:cNvPr id="18" name="Content Placeholder 2">
            <a:extLst>
              <a:ext uri="{FF2B5EF4-FFF2-40B4-BE49-F238E27FC236}">
                <a16:creationId xmlns:a16="http://schemas.microsoft.com/office/drawing/2014/main" id="{94541E78-2884-0D81-17B2-55200ED85C70}"/>
              </a:ext>
            </a:extLst>
          </p:cNvPr>
          <p:cNvSpPr txBox="1">
            <a:spLocks/>
          </p:cNvSpPr>
          <p:nvPr/>
        </p:nvSpPr>
        <p:spPr>
          <a:xfrm>
            <a:off x="6731351" y="1075897"/>
            <a:ext cx="5605209" cy="49693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100" dirty="0"/>
              <a:t>In focus:</a:t>
            </a:r>
            <a:br>
              <a:rPr lang="en-GB" sz="3100" dirty="0"/>
            </a:br>
            <a:endParaRPr lang="en-GB" sz="3100" dirty="0"/>
          </a:p>
          <a:p>
            <a:pPr marL="0" indent="0">
              <a:buNone/>
            </a:pPr>
            <a:r>
              <a:rPr lang="en-GB" sz="3100" b="1" dirty="0">
                <a:latin typeface="Aptos" panose="02110004020202020204"/>
              </a:rPr>
              <a:t>Dried herbs and spices:</a:t>
            </a:r>
            <a:br>
              <a:rPr lang="en-GB" sz="3100" b="1" dirty="0">
                <a:latin typeface="Aptos" panose="02110004020202020204"/>
              </a:rPr>
            </a:br>
            <a:r>
              <a:rPr lang="en-GB" sz="3100" dirty="0">
                <a:latin typeface="Aptos" panose="02110004020202020204"/>
              </a:rPr>
              <a:t>Follow manufacturer instructions </a:t>
            </a:r>
            <a:br>
              <a:rPr lang="en-GB" sz="3100" dirty="0">
                <a:latin typeface="Aptos" panose="02110004020202020204"/>
              </a:rPr>
            </a:br>
            <a:r>
              <a:rPr lang="en-GB" sz="3100" dirty="0">
                <a:latin typeface="Aptos" panose="02110004020202020204"/>
              </a:rPr>
              <a:t> </a:t>
            </a:r>
            <a:br>
              <a:rPr lang="en-GB" sz="3100" dirty="0">
                <a:latin typeface="Aptos" panose="02110004020202020204"/>
              </a:rPr>
            </a:br>
            <a:r>
              <a:rPr lang="en-GB" sz="3100" dirty="0">
                <a:latin typeface="Aptos" panose="02110004020202020204"/>
              </a:rPr>
              <a:t>Add to food during the cooking   process to kill any harmful bacteria which may be present</a:t>
            </a:r>
          </a:p>
          <a:p>
            <a:pPr marL="0" indent="0">
              <a:buNone/>
            </a:pPr>
            <a:br>
              <a:rPr lang="en-GB" sz="3100" dirty="0">
                <a:latin typeface="Aptos" panose="02110004020202020204"/>
              </a:rPr>
            </a:br>
            <a:r>
              <a:rPr lang="en-GB" sz="3100" dirty="0">
                <a:latin typeface="Aptos" panose="02110004020202020204"/>
              </a:rPr>
              <a:t>Do not add to RTE foods</a:t>
            </a:r>
          </a:p>
          <a:p>
            <a:pPr marL="0" indent="0">
              <a:buNone/>
            </a:pPr>
            <a:br>
              <a:rPr lang="en-GB" sz="3100" b="1" dirty="0">
                <a:latin typeface="Aptos" panose="02110004020202020204"/>
              </a:rPr>
            </a:br>
            <a:r>
              <a:rPr lang="en-GB" sz="3100" b="1" dirty="0">
                <a:latin typeface="Aptos" panose="02110004020202020204"/>
              </a:rPr>
              <a:t>Safety on stairs</a:t>
            </a:r>
          </a:p>
          <a:p>
            <a:pPr marL="0" indent="0">
              <a:buNone/>
            </a:pPr>
            <a:br>
              <a:rPr lang="en-GB" sz="3100" b="1" dirty="0">
                <a:latin typeface="Aptos" panose="02110004020202020204"/>
              </a:rPr>
            </a:br>
            <a:r>
              <a:rPr lang="en-GB" sz="3100" b="1" dirty="0">
                <a:latin typeface="Aptos" panose="02110004020202020204"/>
              </a:rPr>
              <a:t>Barbecue safety tips at home </a:t>
            </a:r>
          </a:p>
          <a:p>
            <a:endParaRPr lang="en-GB" sz="3100" dirty="0">
              <a:latin typeface="Aptos" panose="02110004020202020204"/>
            </a:endParaRPr>
          </a:p>
          <a:p>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FB8296B0-456D-1B6E-3F41-ACF6A52972F9}"/>
              </a:ext>
            </a:extLst>
          </p:cNvPr>
          <p:cNvPicPr>
            <a:picLocks noChangeAspect="1"/>
          </p:cNvPicPr>
          <p:nvPr/>
        </p:nvPicPr>
        <p:blipFill>
          <a:blip r:embed="rId11"/>
          <a:stretch>
            <a:fillRect/>
          </a:stretch>
        </p:blipFill>
        <p:spPr>
          <a:xfrm>
            <a:off x="5298034" y="1738003"/>
            <a:ext cx="1427550" cy="1127644"/>
          </a:xfrm>
          <a:prstGeom prst="rect">
            <a:avLst/>
          </a:prstGeom>
        </p:spPr>
      </p:pic>
      <p:pic>
        <p:nvPicPr>
          <p:cNvPr id="27" name="Picture 26" descr="Burgers on flaming grill">
            <a:extLst>
              <a:ext uri="{FF2B5EF4-FFF2-40B4-BE49-F238E27FC236}">
                <a16:creationId xmlns:a16="http://schemas.microsoft.com/office/drawing/2014/main" id="{CB7FB321-3843-A7AF-2499-86771F0617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7871" y="5482983"/>
            <a:ext cx="1387713" cy="925255"/>
          </a:xfrm>
          <a:prstGeom prst="rect">
            <a:avLst/>
          </a:prstGeom>
        </p:spPr>
      </p:pic>
      <p:pic>
        <p:nvPicPr>
          <p:cNvPr id="29" name="Picture 28" descr="A close-up of a staircase&#10;&#10;AI-generated content may be incorrect.">
            <a:extLst>
              <a:ext uri="{FF2B5EF4-FFF2-40B4-BE49-F238E27FC236}">
                <a16:creationId xmlns:a16="http://schemas.microsoft.com/office/drawing/2014/main" id="{61579FCC-86A3-EA29-FC6F-ECEB786B1285}"/>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298034" y="3114530"/>
            <a:ext cx="1430434" cy="2145651"/>
          </a:xfrm>
          <a:prstGeom prst="rect">
            <a:avLst/>
          </a:prstGeom>
        </p:spPr>
      </p:pic>
      <p:sp>
        <p:nvSpPr>
          <p:cNvPr id="30" name="TextBox 29">
            <a:extLst>
              <a:ext uri="{FF2B5EF4-FFF2-40B4-BE49-F238E27FC236}">
                <a16:creationId xmlns:a16="http://schemas.microsoft.com/office/drawing/2014/main" id="{38533300-CE7D-5728-498E-4DC9A9DE3D1C}"/>
              </a:ext>
            </a:extLst>
          </p:cNvPr>
          <p:cNvSpPr txBox="1"/>
          <p:nvPr/>
        </p:nvSpPr>
        <p:spPr>
          <a:xfrm>
            <a:off x="5380783" y="6823645"/>
            <a:ext cx="1430434" cy="507831"/>
          </a:xfrm>
          <a:prstGeom prst="rect">
            <a:avLst/>
          </a:prstGeom>
          <a:noFill/>
        </p:spPr>
        <p:txBody>
          <a:bodyPr wrap="square" rtlCol="0">
            <a:spAutoFit/>
          </a:bodyPr>
          <a:lstStyle/>
          <a:p>
            <a:r>
              <a:rPr lang="en-GB" sz="900" dirty="0">
                <a:hlinkClick r:id="rId14" tooltip="https://areweconnected.com/social-media/15-tips-get-engagement-tip-2/"/>
              </a:rPr>
              <a:t>This Photo</a:t>
            </a:r>
            <a:r>
              <a:rPr lang="en-GB" sz="900" dirty="0"/>
              <a:t> by Unknown Author is licensed under </a:t>
            </a:r>
            <a:r>
              <a:rPr lang="en-GB" sz="900" dirty="0">
                <a:hlinkClick r:id="rId15" tooltip="https://creativecommons.org/licenses/by-sa/3.0/"/>
              </a:rPr>
              <a:t>CC BY-SA</a:t>
            </a:r>
            <a:endParaRPr lang="en-GB" sz="900" dirty="0"/>
          </a:p>
        </p:txBody>
      </p:sp>
    </p:spTree>
    <p:extLst>
      <p:ext uri="{BB962C8B-B14F-4D97-AF65-F5344CB8AC3E}">
        <p14:creationId xmlns:p14="http://schemas.microsoft.com/office/powerpoint/2010/main" val="234395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1043646" y="-140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ysClr val="windowText" lastClr="000000"/>
                </a:solidFill>
                <a:latin typeface="Aptos Display" panose="02110004020202020204"/>
              </a:rPr>
              <a:t>Stairs and steps safety</a:t>
            </a:r>
            <a:endParaRPr kumimoji="0" lang="en-GB"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6912864" y="1567497"/>
            <a:ext cx="40843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5105B30B-678C-1528-FB9C-81087ECC598A}"/>
              </a:ext>
            </a:extLst>
          </p:cNvPr>
          <p:cNvSpPr txBox="1">
            <a:spLocks/>
          </p:cNvSpPr>
          <p:nvPr/>
        </p:nvSpPr>
        <p:spPr>
          <a:xfrm>
            <a:off x="4775488" y="2226281"/>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images for the PDFs</a:t>
            </a:r>
          </a:p>
          <a:p>
            <a:pPr marL="0" indent="0">
              <a:buNone/>
            </a:pPr>
            <a:endParaRPr lang="en-GB" dirty="0"/>
          </a:p>
          <a:p>
            <a:pPr marL="0" indent="0">
              <a:buNone/>
            </a:pPr>
            <a:endParaRPr lang="en-GB" dirty="0"/>
          </a:p>
          <a:p>
            <a:pPr marL="0" indent="0" algn="l">
              <a:buNone/>
            </a:pPr>
            <a:endParaRPr lang="en-GB" dirty="0"/>
          </a:p>
        </p:txBody>
      </p:sp>
      <p:pic>
        <p:nvPicPr>
          <p:cNvPr id="16" name="Graphic 15" descr="Cursor with solid fill">
            <a:extLst>
              <a:ext uri="{FF2B5EF4-FFF2-40B4-BE49-F238E27FC236}">
                <a16:creationId xmlns:a16="http://schemas.microsoft.com/office/drawing/2014/main" id="{2B89E717-39D5-C779-5D9A-81EEDCAF9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9554" y="3040839"/>
            <a:ext cx="458640" cy="458640"/>
          </a:xfrm>
          <a:prstGeom prst="rect">
            <a:avLst/>
          </a:prstGeom>
        </p:spPr>
      </p:pic>
      <p:graphicFrame>
        <p:nvGraphicFramePr>
          <p:cNvPr id="18" name="Object 17">
            <a:extLst>
              <a:ext uri="{FF2B5EF4-FFF2-40B4-BE49-F238E27FC236}">
                <a16:creationId xmlns:a16="http://schemas.microsoft.com/office/drawing/2014/main" id="{2805705C-8A20-64C8-3AD2-32F2F7C933D3}"/>
              </a:ext>
            </a:extLst>
          </p:cNvPr>
          <p:cNvGraphicFramePr>
            <a:graphicFrameLocks noChangeAspect="1"/>
          </p:cNvGraphicFramePr>
          <p:nvPr>
            <p:extLst>
              <p:ext uri="{D42A27DB-BD31-4B8C-83A1-F6EECF244321}">
                <p14:modId xmlns:p14="http://schemas.microsoft.com/office/powerpoint/2010/main" val="321979557"/>
              </p:ext>
            </p:extLst>
          </p:nvPr>
        </p:nvGraphicFramePr>
        <p:xfrm>
          <a:off x="1075791" y="1075897"/>
          <a:ext cx="3512335" cy="4969983"/>
        </p:xfrm>
        <a:graphic>
          <a:graphicData uri="http://schemas.openxmlformats.org/presentationml/2006/ole">
            <mc:AlternateContent xmlns:mc="http://schemas.openxmlformats.org/markup-compatibility/2006">
              <mc:Choice xmlns:v="urn:schemas-microsoft-com:vml" Requires="v">
                <p:oleObj name="Acrobat Document" r:id="rId9" imgW="5666850" imgH="8019847" progId="Acrobat.Document.DC">
                  <p:embed/>
                </p:oleObj>
              </mc:Choice>
              <mc:Fallback>
                <p:oleObj name="Acrobat Document" r:id="rId9" imgW="5666850" imgH="8019847" progId="Acrobat.Document.DC">
                  <p:embed/>
                  <p:pic>
                    <p:nvPicPr>
                      <p:cNvPr id="18" name="Object 17">
                        <a:extLst>
                          <a:ext uri="{FF2B5EF4-FFF2-40B4-BE49-F238E27FC236}">
                            <a16:creationId xmlns:a16="http://schemas.microsoft.com/office/drawing/2014/main" id="{2805705C-8A20-64C8-3AD2-32F2F7C933D3}"/>
                          </a:ext>
                        </a:extLst>
                      </p:cNvPr>
                      <p:cNvPicPr/>
                      <p:nvPr/>
                    </p:nvPicPr>
                    <p:blipFill>
                      <a:blip r:embed="rId10"/>
                      <a:stretch>
                        <a:fillRect/>
                      </a:stretch>
                    </p:blipFill>
                    <p:spPr>
                      <a:xfrm>
                        <a:off x="1075791" y="1075897"/>
                        <a:ext cx="3512335" cy="496998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5FB1D199-68E1-88FA-0421-3015CE6354DB}"/>
              </a:ext>
            </a:extLst>
          </p:cNvPr>
          <p:cNvGraphicFramePr>
            <a:graphicFrameLocks noChangeAspect="1"/>
          </p:cNvGraphicFramePr>
          <p:nvPr>
            <p:extLst>
              <p:ext uri="{D42A27DB-BD31-4B8C-83A1-F6EECF244321}">
                <p14:modId xmlns:p14="http://schemas.microsoft.com/office/powerpoint/2010/main" val="4292284391"/>
              </p:ext>
            </p:extLst>
          </p:nvPr>
        </p:nvGraphicFramePr>
        <p:xfrm>
          <a:off x="6449109" y="1010402"/>
          <a:ext cx="3394999" cy="4803952"/>
        </p:xfrm>
        <a:graphic>
          <a:graphicData uri="http://schemas.openxmlformats.org/presentationml/2006/ole">
            <mc:AlternateContent xmlns:mc="http://schemas.openxmlformats.org/markup-compatibility/2006">
              <mc:Choice xmlns:v="urn:schemas-microsoft-com:vml" Requires="v">
                <p:oleObj name="Acrobat Document" r:id="rId11" imgW="11334307" imgH="16039695" progId="Acrobat.Document.DC">
                  <p:embed/>
                </p:oleObj>
              </mc:Choice>
              <mc:Fallback>
                <p:oleObj name="Acrobat Document" r:id="rId11" imgW="11334307" imgH="16039695" progId="Acrobat.Document.DC">
                  <p:embed/>
                  <p:pic>
                    <p:nvPicPr>
                      <p:cNvPr id="19" name="Object 18">
                        <a:extLst>
                          <a:ext uri="{FF2B5EF4-FFF2-40B4-BE49-F238E27FC236}">
                            <a16:creationId xmlns:a16="http://schemas.microsoft.com/office/drawing/2014/main" id="{5FB1D199-68E1-88FA-0421-3015CE6354DB}"/>
                          </a:ext>
                        </a:extLst>
                      </p:cNvPr>
                      <p:cNvPicPr/>
                      <p:nvPr/>
                    </p:nvPicPr>
                    <p:blipFill>
                      <a:blip r:embed="rId12"/>
                      <a:stretch>
                        <a:fillRect/>
                      </a:stretch>
                    </p:blipFill>
                    <p:spPr>
                      <a:xfrm>
                        <a:off x="6449109" y="1010402"/>
                        <a:ext cx="3394999" cy="4803952"/>
                      </a:xfrm>
                      <a:prstGeom prst="rect">
                        <a:avLst/>
                      </a:prstGeom>
                    </p:spPr>
                  </p:pic>
                </p:oleObj>
              </mc:Fallback>
            </mc:AlternateContent>
          </a:graphicData>
        </a:graphic>
      </p:graphicFrame>
    </p:spTree>
    <p:extLst>
      <p:ext uri="{BB962C8B-B14F-4D97-AF65-F5344CB8AC3E}">
        <p14:creationId xmlns:p14="http://schemas.microsoft.com/office/powerpoint/2010/main" val="253495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E4165E-E804-4B5A-C75A-B7E66BDC34E8}"/>
              </a:ext>
            </a:extLst>
          </p:cNvPr>
          <p:cNvSpPr txBox="1">
            <a:spLocks/>
          </p:cNvSpPr>
          <p:nvPr/>
        </p:nvSpPr>
        <p:spPr>
          <a:xfrm>
            <a:off x="1299678" y="144641"/>
            <a:ext cx="5210850"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HSE website updates </a:t>
            </a:r>
          </a:p>
        </p:txBody>
      </p:sp>
      <p:sp>
        <p:nvSpPr>
          <p:cNvPr id="13" name="Content Placeholder 2">
            <a:extLst>
              <a:ext uri="{FF2B5EF4-FFF2-40B4-BE49-F238E27FC236}">
                <a16:creationId xmlns:a16="http://schemas.microsoft.com/office/drawing/2014/main" id="{7FB9AF15-DE2D-47FD-9AF8-8E837D730732}"/>
              </a:ext>
            </a:extLst>
          </p:cNvPr>
          <p:cNvSpPr txBox="1">
            <a:spLocks/>
          </p:cNvSpPr>
          <p:nvPr/>
        </p:nvSpPr>
        <p:spPr>
          <a:xfrm>
            <a:off x="4878738" y="920099"/>
            <a:ext cx="6992488" cy="58029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p>
          <a:p>
            <a:pPr marL="0" indent="0">
              <a:buNone/>
            </a:pPr>
            <a:endParaRPr lang="en-GB" dirty="0"/>
          </a:p>
          <a:p>
            <a:pPr marL="0" indent="0" algn="l">
              <a:buNone/>
            </a:pPr>
            <a:endParaRPr lang="en-GB" dirty="0"/>
          </a:p>
        </p:txBody>
      </p:sp>
      <p:sp>
        <p:nvSpPr>
          <p:cNvPr id="14" name="Content Placeholder 2">
            <a:extLst>
              <a:ext uri="{FF2B5EF4-FFF2-40B4-BE49-F238E27FC236}">
                <a16:creationId xmlns:a16="http://schemas.microsoft.com/office/drawing/2014/main" id="{4F5C1E46-708D-F143-EB13-6206FE7E213C}"/>
              </a:ext>
            </a:extLst>
          </p:cNvPr>
          <p:cNvSpPr txBox="1">
            <a:spLocks/>
          </p:cNvSpPr>
          <p:nvPr/>
        </p:nvSpPr>
        <p:spPr>
          <a:xfrm>
            <a:off x="5835167" y="1222769"/>
            <a:ext cx="6351689" cy="21330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r>
              <a:rPr lang="en-GB" dirty="0"/>
              <a:t>A dedicated page has been added to the HSE website which details updates </a:t>
            </a:r>
            <a:br>
              <a:rPr lang="en-GB" dirty="0"/>
            </a:br>
            <a:r>
              <a:rPr lang="en-GB" sz="1800" dirty="0"/>
              <a:t>(also accessible under the Compliance tab &gt; Website updates)</a:t>
            </a:r>
          </a:p>
          <a:p>
            <a:pPr>
              <a:buClr>
                <a:schemeClr val="accent6"/>
              </a:buClr>
              <a:buFont typeface="Wingdings" panose="05000000000000000000" pitchFamily="2" charset="2"/>
              <a:buChar char="ü"/>
            </a:pPr>
            <a:r>
              <a:rPr lang="en-GB" dirty="0"/>
              <a:t>Broken down into categories</a:t>
            </a:r>
          </a:p>
          <a:p>
            <a:pPr marL="0" indent="0">
              <a:buNone/>
            </a:pPr>
            <a:endParaRPr lang="en-GB" dirty="0"/>
          </a:p>
          <a:p>
            <a:pPr marL="0" indent="0" algn="l">
              <a:buNone/>
            </a:pPr>
            <a:endParaRPr lang="en-GB" dirty="0"/>
          </a:p>
        </p:txBody>
      </p:sp>
      <p:pic>
        <p:nvPicPr>
          <p:cNvPr id="16" name="Picture 15">
            <a:extLst>
              <a:ext uri="{FF2B5EF4-FFF2-40B4-BE49-F238E27FC236}">
                <a16:creationId xmlns:a16="http://schemas.microsoft.com/office/drawing/2014/main" id="{4C1012A8-93AA-463B-1F67-54B9AF7159E7}"/>
              </a:ext>
            </a:extLst>
          </p:cNvPr>
          <p:cNvPicPr>
            <a:picLocks noChangeAspect="1"/>
          </p:cNvPicPr>
          <p:nvPr/>
        </p:nvPicPr>
        <p:blipFill>
          <a:blip r:embed="rId7"/>
          <a:stretch>
            <a:fillRect/>
          </a:stretch>
        </p:blipFill>
        <p:spPr>
          <a:xfrm>
            <a:off x="5144" y="1064870"/>
            <a:ext cx="5407592" cy="1776680"/>
          </a:xfrm>
          <a:prstGeom prst="rect">
            <a:avLst/>
          </a:prstGeom>
        </p:spPr>
      </p:pic>
      <p:sp>
        <p:nvSpPr>
          <p:cNvPr id="17" name="Oval 16">
            <a:extLst>
              <a:ext uri="{FF2B5EF4-FFF2-40B4-BE49-F238E27FC236}">
                <a16:creationId xmlns:a16="http://schemas.microsoft.com/office/drawing/2014/main" id="{7DA17AA4-73EC-EDB2-C4FB-A5DC345F8A5C}"/>
              </a:ext>
            </a:extLst>
          </p:cNvPr>
          <p:cNvSpPr/>
          <p:nvPr/>
        </p:nvSpPr>
        <p:spPr>
          <a:xfrm>
            <a:off x="3081039" y="1033002"/>
            <a:ext cx="2343150" cy="17240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E56C5A90-3BB5-1651-E36D-C322AB25823E}"/>
              </a:ext>
            </a:extLst>
          </p:cNvPr>
          <p:cNvPicPr>
            <a:picLocks noChangeAspect="1"/>
          </p:cNvPicPr>
          <p:nvPr/>
        </p:nvPicPr>
        <p:blipFill>
          <a:blip r:embed="rId8"/>
          <a:stretch>
            <a:fillRect/>
          </a:stretch>
        </p:blipFill>
        <p:spPr>
          <a:xfrm>
            <a:off x="2170280" y="3249469"/>
            <a:ext cx="7469620" cy="3139565"/>
          </a:xfrm>
          <a:prstGeom prst="rect">
            <a:avLst/>
          </a:prstGeom>
        </p:spPr>
      </p:pic>
    </p:spTree>
    <p:extLst>
      <p:ext uri="{BB962C8B-B14F-4D97-AF65-F5344CB8AC3E}">
        <p14:creationId xmlns:p14="http://schemas.microsoft.com/office/powerpoint/2010/main" val="324437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473172" y="1284025"/>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
        <p:nvSpPr>
          <p:cNvPr id="15" name="Title 1">
            <a:extLst>
              <a:ext uri="{FF2B5EF4-FFF2-40B4-BE49-F238E27FC236}">
                <a16:creationId xmlns:a16="http://schemas.microsoft.com/office/drawing/2014/main" id="{5CF723E7-BB30-6D2E-84BA-C6B38FA40530}"/>
              </a:ext>
            </a:extLst>
          </p:cNvPr>
          <p:cNvSpPr txBox="1">
            <a:spLocks/>
          </p:cNvSpPr>
          <p:nvPr/>
        </p:nvSpPr>
        <p:spPr>
          <a:xfrm>
            <a:off x="3953639" y="155108"/>
            <a:ext cx="4989379" cy="724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Important updates</a:t>
            </a:r>
          </a:p>
        </p:txBody>
      </p:sp>
      <p:pic>
        <p:nvPicPr>
          <p:cNvPr id="16" name="Picture 15">
            <a:extLst>
              <a:ext uri="{FF2B5EF4-FFF2-40B4-BE49-F238E27FC236}">
                <a16:creationId xmlns:a16="http://schemas.microsoft.com/office/drawing/2014/main" id="{451B3A14-FA8D-6381-77EE-5D09ACF13135}"/>
              </a:ext>
            </a:extLst>
          </p:cNvPr>
          <p:cNvPicPr>
            <a:picLocks noChangeAspect="1"/>
          </p:cNvPicPr>
          <p:nvPr/>
        </p:nvPicPr>
        <p:blipFill>
          <a:blip r:embed="rId7"/>
          <a:stretch>
            <a:fillRect/>
          </a:stretch>
        </p:blipFill>
        <p:spPr>
          <a:xfrm>
            <a:off x="3809322" y="860200"/>
            <a:ext cx="4616268" cy="1015357"/>
          </a:xfrm>
          <a:prstGeom prst="rect">
            <a:avLst/>
          </a:prstGeom>
        </p:spPr>
      </p:pic>
      <p:sp>
        <p:nvSpPr>
          <p:cNvPr id="17" name="Content Placeholder 2">
            <a:extLst>
              <a:ext uri="{FF2B5EF4-FFF2-40B4-BE49-F238E27FC236}">
                <a16:creationId xmlns:a16="http://schemas.microsoft.com/office/drawing/2014/main" id="{6327E971-A5FC-C409-E355-EF51484361D2}"/>
              </a:ext>
            </a:extLst>
          </p:cNvPr>
          <p:cNvSpPr txBox="1">
            <a:spLocks/>
          </p:cNvSpPr>
          <p:nvPr/>
        </p:nvSpPr>
        <p:spPr>
          <a:xfrm>
            <a:off x="0" y="2010680"/>
            <a:ext cx="12192000" cy="4921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6"/>
              </a:buClr>
              <a:buNone/>
            </a:pPr>
            <a:r>
              <a:rPr lang="en-GB" dirty="0"/>
              <a:t>The processes in </a:t>
            </a:r>
            <a:r>
              <a:rPr lang="en-GB" dirty="0">
                <a:hlinkClick r:id="rId8"/>
              </a:rPr>
              <a:t>GHP 25a Specialist Foods Part 1 </a:t>
            </a:r>
            <a:r>
              <a:rPr lang="en-GB" dirty="0"/>
              <a:t>no longer require HSE approval </a:t>
            </a:r>
            <a:br>
              <a:rPr lang="en-GB" dirty="0"/>
            </a:br>
            <a:br>
              <a:rPr lang="en-GB" dirty="0"/>
            </a:br>
            <a:r>
              <a:rPr lang="en-GB" dirty="0">
                <a:hlinkClick r:id="rId9"/>
              </a:rPr>
              <a:t>Pickles, Chutneys, Jams, Gels and Syrups, Flavoured Oils, Yoghurt and Labneh</a:t>
            </a:r>
            <a:br>
              <a:rPr lang="en-GB" dirty="0"/>
            </a:br>
            <a:br>
              <a:rPr lang="en-GB" dirty="0"/>
            </a:br>
            <a:r>
              <a:rPr lang="en-GB" dirty="0"/>
              <a:t>1. </a:t>
            </a:r>
            <a:r>
              <a:rPr lang="en-GB" sz="2400" dirty="0">
                <a:hlinkClick r:id="rId8"/>
              </a:rPr>
              <a:t>GHP 25a Specialist Foods Part 1 </a:t>
            </a:r>
            <a:r>
              <a:rPr lang="en-GB" sz="2400" dirty="0"/>
              <a:t>need to be trained out to the team carrying out the processes</a:t>
            </a:r>
            <a:br>
              <a:rPr lang="en-GB" sz="2400" dirty="0"/>
            </a:br>
            <a:r>
              <a:rPr lang="en-GB" sz="2400" dirty="0"/>
              <a:t>2. This needs to be captured on their </a:t>
            </a:r>
            <a:r>
              <a:rPr lang="en-GB" sz="2400" dirty="0">
                <a:hlinkClick r:id="rId10"/>
              </a:rPr>
              <a:t>FSMS training record card</a:t>
            </a:r>
            <a:endParaRPr lang="en-GB" sz="2400" dirty="0"/>
          </a:p>
          <a:p>
            <a:pPr marL="0" indent="0">
              <a:buClr>
                <a:schemeClr val="accent6"/>
              </a:buClr>
              <a:buNone/>
            </a:pPr>
            <a:r>
              <a:rPr lang="en-GB" sz="2400" dirty="0"/>
              <a:t>3. Hazard Analysis Records need signing and adding to your FSMS folder </a:t>
            </a:r>
            <a:br>
              <a:rPr lang="en-GB" sz="2400" dirty="0"/>
            </a:br>
            <a:r>
              <a:rPr lang="en-GB" sz="2400" dirty="0"/>
              <a:t>(</a:t>
            </a:r>
            <a:r>
              <a:rPr lang="en-GB" sz="2400" dirty="0">
                <a:hlinkClick r:id="rId11"/>
              </a:rPr>
              <a:t>Pickles, Chutneys, Jams, Gels and Syrups</a:t>
            </a:r>
            <a:r>
              <a:rPr lang="en-GB" sz="2400" dirty="0"/>
              <a:t>, </a:t>
            </a:r>
            <a:r>
              <a:rPr lang="en-GB" sz="2400" dirty="0">
                <a:hlinkClick r:id="rId12"/>
              </a:rPr>
              <a:t>Flavoured Oils</a:t>
            </a:r>
            <a:r>
              <a:rPr lang="en-GB" sz="2400" dirty="0"/>
              <a:t>, </a:t>
            </a:r>
            <a:r>
              <a:rPr lang="en-GB" sz="2400" dirty="0">
                <a:hlinkClick r:id="rId13"/>
              </a:rPr>
              <a:t>Yoghurt and Labneh</a:t>
            </a:r>
            <a:r>
              <a:rPr lang="en-GB" sz="2400" dirty="0"/>
              <a:t>)</a:t>
            </a:r>
          </a:p>
          <a:p>
            <a:pPr marL="0" indent="0">
              <a:buClr>
                <a:schemeClr val="accent6"/>
              </a:buClr>
              <a:buNone/>
            </a:pPr>
            <a:r>
              <a:rPr lang="en-GB" sz="2400" dirty="0"/>
              <a:t>4. Supporting documents are the </a:t>
            </a:r>
            <a:r>
              <a:rPr lang="en-GB" sz="2400" dirty="0">
                <a:hlinkClick r:id="rId14"/>
              </a:rPr>
              <a:t>pH Meter Accuracy Record </a:t>
            </a:r>
            <a:r>
              <a:rPr lang="en-GB" sz="2400" dirty="0"/>
              <a:t>and the </a:t>
            </a:r>
            <a:r>
              <a:rPr lang="en-GB" sz="2400" dirty="0">
                <a:hlinkClick r:id="rId11"/>
              </a:rPr>
              <a:t>pickles, chutneys, jams, gels, syrups and flavoured oil record</a:t>
            </a:r>
            <a:endParaRPr lang="en-GB" sz="2400" dirty="0"/>
          </a:p>
          <a:p>
            <a:pPr marL="0" indent="0">
              <a:buClr>
                <a:schemeClr val="accent6"/>
              </a:buClr>
              <a:buNone/>
            </a:pPr>
            <a:r>
              <a:rPr lang="en-GB" sz="2400" dirty="0"/>
              <a:t>5. Remember to tick ‘Other’ on the </a:t>
            </a:r>
            <a:r>
              <a:rPr lang="en-GB" sz="2400" dirty="0">
                <a:hlinkClick r:id="rId15"/>
              </a:rPr>
              <a:t>food process flow chart</a:t>
            </a:r>
            <a:r>
              <a:rPr lang="en-GB" sz="2400" dirty="0"/>
              <a:t> too</a:t>
            </a:r>
            <a:br>
              <a:rPr lang="en-GB" dirty="0"/>
            </a:br>
            <a:br>
              <a:rPr lang="en-GB" dirty="0"/>
            </a:br>
            <a:r>
              <a:rPr lang="en-GB" dirty="0"/>
              <a:t> </a:t>
            </a:r>
          </a:p>
          <a:p>
            <a:pPr marL="0" indent="0" algn="ctr">
              <a:buClr>
                <a:schemeClr val="accent6"/>
              </a:buClr>
              <a:buNone/>
            </a:pPr>
            <a:endParaRPr lang="en-GB" dirty="0"/>
          </a:p>
          <a:p>
            <a:pPr marL="0" indent="0">
              <a:buNone/>
            </a:pPr>
            <a:endParaRPr lang="en-GB" dirty="0"/>
          </a:p>
          <a:p>
            <a:pPr marL="0" indent="0" algn="l">
              <a:buNone/>
            </a:pPr>
            <a:endParaRPr lang="en-GB" dirty="0"/>
          </a:p>
        </p:txBody>
      </p:sp>
    </p:spTree>
    <p:extLst>
      <p:ext uri="{BB962C8B-B14F-4D97-AF65-F5344CB8AC3E}">
        <p14:creationId xmlns:p14="http://schemas.microsoft.com/office/powerpoint/2010/main" val="238667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473172" y="1284025"/>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
        <p:nvSpPr>
          <p:cNvPr id="15" name="Title 1">
            <a:extLst>
              <a:ext uri="{FF2B5EF4-FFF2-40B4-BE49-F238E27FC236}">
                <a16:creationId xmlns:a16="http://schemas.microsoft.com/office/drawing/2014/main" id="{5CF723E7-BB30-6D2E-84BA-C6B38FA40530}"/>
              </a:ext>
            </a:extLst>
          </p:cNvPr>
          <p:cNvSpPr txBox="1">
            <a:spLocks/>
          </p:cNvSpPr>
          <p:nvPr/>
        </p:nvSpPr>
        <p:spPr>
          <a:xfrm>
            <a:off x="4747572" y="228146"/>
            <a:ext cx="2331825" cy="724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Updates</a:t>
            </a:r>
          </a:p>
        </p:txBody>
      </p:sp>
      <p:sp>
        <p:nvSpPr>
          <p:cNvPr id="17" name="Content Placeholder 2">
            <a:extLst>
              <a:ext uri="{FF2B5EF4-FFF2-40B4-BE49-F238E27FC236}">
                <a16:creationId xmlns:a16="http://schemas.microsoft.com/office/drawing/2014/main" id="{6327E971-A5FC-C409-E355-EF51484361D2}"/>
              </a:ext>
            </a:extLst>
          </p:cNvPr>
          <p:cNvSpPr txBox="1">
            <a:spLocks/>
          </p:cNvSpPr>
          <p:nvPr/>
        </p:nvSpPr>
        <p:spPr>
          <a:xfrm>
            <a:off x="493295" y="1314607"/>
            <a:ext cx="11353799" cy="376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6"/>
              </a:buClr>
              <a:buNone/>
            </a:pPr>
            <a:r>
              <a:rPr lang="en-GB" dirty="0"/>
              <a:t>Ice machine team </a:t>
            </a:r>
            <a:r>
              <a:rPr lang="en-GB" dirty="0">
                <a:hlinkClick r:id="rId7"/>
              </a:rPr>
              <a:t>safety briefing</a:t>
            </a:r>
            <a:r>
              <a:rPr lang="en-GB" dirty="0"/>
              <a:t> and Ice machine </a:t>
            </a:r>
            <a:r>
              <a:rPr lang="en-GB" dirty="0">
                <a:hlinkClick r:id="rId8"/>
              </a:rPr>
              <a:t>cleaning record</a:t>
            </a:r>
            <a:br>
              <a:rPr lang="en-GB" dirty="0"/>
            </a:br>
            <a:br>
              <a:rPr lang="en-GB" dirty="0"/>
            </a:br>
            <a:r>
              <a:rPr lang="en-GB" dirty="0"/>
              <a:t> </a:t>
            </a:r>
          </a:p>
          <a:p>
            <a:pPr marL="0" indent="0" algn="ctr">
              <a:buClr>
                <a:schemeClr val="accent6"/>
              </a:buClr>
              <a:buNone/>
            </a:pPr>
            <a:endParaRPr lang="en-GB" dirty="0"/>
          </a:p>
          <a:p>
            <a:pPr marL="0" indent="0">
              <a:buNone/>
            </a:pPr>
            <a:endParaRPr lang="en-GB" dirty="0"/>
          </a:p>
          <a:p>
            <a:pPr marL="0" indent="0" algn="l">
              <a:buNone/>
            </a:pPr>
            <a:endParaRPr lang="en-GB" dirty="0"/>
          </a:p>
        </p:txBody>
      </p:sp>
      <p:graphicFrame>
        <p:nvGraphicFramePr>
          <p:cNvPr id="12" name="Object 11">
            <a:extLst>
              <a:ext uri="{FF2B5EF4-FFF2-40B4-BE49-F238E27FC236}">
                <a16:creationId xmlns:a16="http://schemas.microsoft.com/office/drawing/2014/main" id="{CD24A85B-5042-BFE0-0AF1-3BC45D6CBB2E}"/>
              </a:ext>
            </a:extLst>
          </p:cNvPr>
          <p:cNvGraphicFramePr>
            <a:graphicFrameLocks noChangeAspect="1"/>
          </p:cNvGraphicFramePr>
          <p:nvPr>
            <p:extLst>
              <p:ext uri="{D42A27DB-BD31-4B8C-83A1-F6EECF244321}">
                <p14:modId xmlns:p14="http://schemas.microsoft.com/office/powerpoint/2010/main" val="2124220889"/>
              </p:ext>
            </p:extLst>
          </p:nvPr>
        </p:nvGraphicFramePr>
        <p:xfrm>
          <a:off x="7144181" y="1882930"/>
          <a:ext cx="3165972" cy="4823868"/>
        </p:xfrm>
        <a:graphic>
          <a:graphicData uri="http://schemas.openxmlformats.org/presentationml/2006/ole">
            <mc:AlternateContent xmlns:mc="http://schemas.openxmlformats.org/markup-compatibility/2006">
              <mc:Choice xmlns:v="urn:schemas-microsoft-com:vml" Requires="v">
                <p:oleObj name="Document" r:id="rId9" imgW="6058532" imgH="9230011" progId="Word.Document.12">
                  <p:embed/>
                </p:oleObj>
              </mc:Choice>
              <mc:Fallback>
                <p:oleObj name="Document" r:id="rId9" imgW="6058532" imgH="9230011" progId="Word.Document.12">
                  <p:embed/>
                  <p:pic>
                    <p:nvPicPr>
                      <p:cNvPr id="12" name="Object 11">
                        <a:extLst>
                          <a:ext uri="{FF2B5EF4-FFF2-40B4-BE49-F238E27FC236}">
                            <a16:creationId xmlns:a16="http://schemas.microsoft.com/office/drawing/2014/main" id="{CD24A85B-5042-BFE0-0AF1-3BC45D6CBB2E}"/>
                          </a:ext>
                        </a:extLst>
                      </p:cNvPr>
                      <p:cNvPicPr/>
                      <p:nvPr/>
                    </p:nvPicPr>
                    <p:blipFill>
                      <a:blip r:embed="rId10"/>
                      <a:stretch>
                        <a:fillRect/>
                      </a:stretch>
                    </p:blipFill>
                    <p:spPr>
                      <a:xfrm>
                        <a:off x="7144181" y="1882930"/>
                        <a:ext cx="3165972" cy="482386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5AD768E-3FC1-91D2-6253-1CD52526860C}"/>
              </a:ext>
            </a:extLst>
          </p:cNvPr>
          <p:cNvGraphicFramePr>
            <a:graphicFrameLocks noChangeAspect="1"/>
          </p:cNvGraphicFramePr>
          <p:nvPr>
            <p:extLst>
              <p:ext uri="{D42A27DB-BD31-4B8C-83A1-F6EECF244321}">
                <p14:modId xmlns:p14="http://schemas.microsoft.com/office/powerpoint/2010/main" val="2086477460"/>
              </p:ext>
            </p:extLst>
          </p:nvPr>
        </p:nvGraphicFramePr>
        <p:xfrm>
          <a:off x="1382707" y="1843088"/>
          <a:ext cx="3364865" cy="4753429"/>
        </p:xfrm>
        <a:graphic>
          <a:graphicData uri="http://schemas.openxmlformats.org/presentationml/2006/ole">
            <mc:AlternateContent xmlns:mc="http://schemas.openxmlformats.org/markup-compatibility/2006">
              <mc:Choice xmlns:v="urn:schemas-microsoft-com:vml" Requires="v">
                <p:oleObj name="Acrobat Document" r:id="rId11" imgW="5676571" imgH="8019847" progId="Acrobat.Document.DC">
                  <p:embed/>
                </p:oleObj>
              </mc:Choice>
              <mc:Fallback>
                <p:oleObj name="Acrobat Document" r:id="rId11" imgW="5676571" imgH="8019847" progId="Acrobat.Document.DC">
                  <p:embed/>
                  <p:pic>
                    <p:nvPicPr>
                      <p:cNvPr id="13" name="Object 12">
                        <a:extLst>
                          <a:ext uri="{FF2B5EF4-FFF2-40B4-BE49-F238E27FC236}">
                            <a16:creationId xmlns:a16="http://schemas.microsoft.com/office/drawing/2014/main" id="{05AD768E-3FC1-91D2-6253-1CD52526860C}"/>
                          </a:ext>
                        </a:extLst>
                      </p:cNvPr>
                      <p:cNvPicPr/>
                      <p:nvPr/>
                    </p:nvPicPr>
                    <p:blipFill>
                      <a:blip r:embed="rId12"/>
                      <a:stretch>
                        <a:fillRect/>
                      </a:stretch>
                    </p:blipFill>
                    <p:spPr>
                      <a:xfrm>
                        <a:off x="1382707" y="1843088"/>
                        <a:ext cx="3364865" cy="4753429"/>
                      </a:xfrm>
                      <a:prstGeom prst="rect">
                        <a:avLst/>
                      </a:prstGeom>
                    </p:spPr>
                  </p:pic>
                </p:oleObj>
              </mc:Fallback>
            </mc:AlternateContent>
          </a:graphicData>
        </a:graphic>
      </p:graphicFrame>
      <p:sp>
        <p:nvSpPr>
          <p:cNvPr id="18" name="Content Placeholder 2">
            <a:extLst>
              <a:ext uri="{FF2B5EF4-FFF2-40B4-BE49-F238E27FC236}">
                <a16:creationId xmlns:a16="http://schemas.microsoft.com/office/drawing/2014/main" id="{4958CB65-FFCE-0EAD-D06B-898A32D0A2B7}"/>
              </a:ext>
            </a:extLst>
          </p:cNvPr>
          <p:cNvSpPr txBox="1">
            <a:spLocks/>
          </p:cNvSpPr>
          <p:nvPr/>
        </p:nvSpPr>
        <p:spPr>
          <a:xfrm>
            <a:off x="5139679" y="2840667"/>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images for the PDFs</a:t>
            </a:r>
          </a:p>
          <a:p>
            <a:pPr marL="0" indent="0">
              <a:buNone/>
            </a:pPr>
            <a:endParaRPr lang="en-GB" dirty="0"/>
          </a:p>
          <a:p>
            <a:pPr marL="0" indent="0">
              <a:buNone/>
            </a:pPr>
            <a:endParaRPr lang="en-GB" dirty="0"/>
          </a:p>
          <a:p>
            <a:pPr marL="0" indent="0" algn="l">
              <a:buNone/>
            </a:pPr>
            <a:endParaRPr lang="en-GB" dirty="0"/>
          </a:p>
        </p:txBody>
      </p:sp>
      <p:pic>
        <p:nvPicPr>
          <p:cNvPr id="19" name="Graphic 18" descr="Cursor with solid fill">
            <a:extLst>
              <a:ext uri="{FF2B5EF4-FFF2-40B4-BE49-F238E27FC236}">
                <a16:creationId xmlns:a16="http://schemas.microsoft.com/office/drawing/2014/main" id="{3F0DF94B-70A6-6802-92FF-8EDB9193D9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83745" y="3655225"/>
            <a:ext cx="458640" cy="458640"/>
          </a:xfrm>
          <a:prstGeom prst="rect">
            <a:avLst/>
          </a:prstGeom>
        </p:spPr>
      </p:pic>
    </p:spTree>
    <p:extLst>
      <p:ext uri="{BB962C8B-B14F-4D97-AF65-F5344CB8AC3E}">
        <p14:creationId xmlns:p14="http://schemas.microsoft.com/office/powerpoint/2010/main" val="13540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473172" y="1284025"/>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
        <p:nvSpPr>
          <p:cNvPr id="15" name="Title 1">
            <a:extLst>
              <a:ext uri="{FF2B5EF4-FFF2-40B4-BE49-F238E27FC236}">
                <a16:creationId xmlns:a16="http://schemas.microsoft.com/office/drawing/2014/main" id="{5CF723E7-BB30-6D2E-84BA-C6B38FA40530}"/>
              </a:ext>
            </a:extLst>
          </p:cNvPr>
          <p:cNvSpPr txBox="1">
            <a:spLocks/>
          </p:cNvSpPr>
          <p:nvPr/>
        </p:nvSpPr>
        <p:spPr>
          <a:xfrm>
            <a:off x="4747572" y="128768"/>
            <a:ext cx="2331825" cy="724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Updates</a:t>
            </a:r>
          </a:p>
        </p:txBody>
      </p:sp>
      <p:sp>
        <p:nvSpPr>
          <p:cNvPr id="16" name="Content Placeholder 2">
            <a:extLst>
              <a:ext uri="{FF2B5EF4-FFF2-40B4-BE49-F238E27FC236}">
                <a16:creationId xmlns:a16="http://schemas.microsoft.com/office/drawing/2014/main" id="{ED46146D-D7BB-B5F4-279B-15ED78AC8B68}"/>
              </a:ext>
            </a:extLst>
          </p:cNvPr>
          <p:cNvSpPr txBox="1">
            <a:spLocks/>
          </p:cNvSpPr>
          <p:nvPr/>
        </p:nvSpPr>
        <p:spPr>
          <a:xfrm>
            <a:off x="419100" y="684922"/>
            <a:ext cx="11353799" cy="376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6"/>
              </a:buClr>
              <a:buNone/>
            </a:pPr>
            <a:r>
              <a:rPr lang="en-GB" dirty="0"/>
              <a:t>Recent new or updated Safety Task Cards</a:t>
            </a:r>
            <a:br>
              <a:rPr lang="en-GB" dirty="0"/>
            </a:br>
            <a:br>
              <a:rPr lang="en-GB" dirty="0"/>
            </a:br>
            <a:br>
              <a:rPr lang="en-GB" dirty="0"/>
            </a:br>
            <a:r>
              <a:rPr lang="en-GB" dirty="0"/>
              <a:t> </a:t>
            </a:r>
          </a:p>
          <a:p>
            <a:pPr marL="0" indent="0" algn="ctr">
              <a:buClr>
                <a:schemeClr val="accent6"/>
              </a:buClr>
              <a:buNone/>
            </a:pPr>
            <a:endParaRPr lang="en-GB" dirty="0"/>
          </a:p>
          <a:p>
            <a:pPr marL="0" indent="0">
              <a:buNone/>
            </a:pPr>
            <a:endParaRPr lang="en-GB" dirty="0"/>
          </a:p>
          <a:p>
            <a:pPr marL="0" indent="0" algn="l">
              <a:buNone/>
            </a:pPr>
            <a:endParaRPr lang="en-GB" dirty="0"/>
          </a:p>
        </p:txBody>
      </p:sp>
      <p:sp>
        <p:nvSpPr>
          <p:cNvPr id="20" name="Content Placeholder 2">
            <a:extLst>
              <a:ext uri="{FF2B5EF4-FFF2-40B4-BE49-F238E27FC236}">
                <a16:creationId xmlns:a16="http://schemas.microsoft.com/office/drawing/2014/main" id="{9C73D915-73D0-DB1F-5B76-26CF310789E0}"/>
              </a:ext>
            </a:extLst>
          </p:cNvPr>
          <p:cNvSpPr txBox="1">
            <a:spLocks/>
          </p:cNvSpPr>
          <p:nvPr/>
        </p:nvSpPr>
        <p:spPr>
          <a:xfrm>
            <a:off x="3347466" y="991260"/>
            <a:ext cx="8292084" cy="53449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br>
              <a:rPr lang="en-GB" dirty="0"/>
            </a:br>
            <a:r>
              <a:rPr lang="en-GB" b="1" dirty="0"/>
              <a:t>Catering Services Safety Task Cards</a:t>
            </a:r>
            <a:br>
              <a:rPr lang="en-GB" dirty="0"/>
            </a:br>
            <a:r>
              <a:rPr lang="en-GB" dirty="0">
                <a:hlinkClick r:id="rId7"/>
              </a:rPr>
              <a:t>STCCS07</a:t>
            </a:r>
            <a:r>
              <a:rPr lang="en-GB" dirty="0"/>
              <a:t> Use of deep fat fryers (updated)</a:t>
            </a:r>
            <a:br>
              <a:rPr lang="en-GB" dirty="0"/>
            </a:br>
            <a:r>
              <a:rPr lang="en-GB" dirty="0">
                <a:hlinkClick r:id="rId8"/>
              </a:rPr>
              <a:t>STCCS08</a:t>
            </a:r>
            <a:r>
              <a:rPr lang="en-GB" dirty="0"/>
              <a:t> Cleaning of deep fat fryers (updated)</a:t>
            </a:r>
            <a:br>
              <a:rPr lang="en-GB" dirty="0"/>
            </a:br>
            <a:r>
              <a:rPr lang="en-GB" dirty="0">
                <a:hlinkClick r:id="rId9"/>
              </a:rPr>
              <a:t>STCCS95</a:t>
            </a:r>
            <a:r>
              <a:rPr lang="en-GB" dirty="0"/>
              <a:t> Juicers</a:t>
            </a:r>
            <a:br>
              <a:rPr lang="en-GB" dirty="0"/>
            </a:br>
            <a:r>
              <a:rPr lang="en-GB" dirty="0">
                <a:hlinkClick r:id="rId10"/>
              </a:rPr>
              <a:t>STCCS97</a:t>
            </a:r>
            <a:r>
              <a:rPr lang="en-GB" dirty="0"/>
              <a:t> Coffee Grinders</a:t>
            </a:r>
            <a:br>
              <a:rPr lang="en-GB" dirty="0"/>
            </a:br>
            <a:r>
              <a:rPr lang="en-GB" dirty="0">
                <a:hlinkClick r:id="rId11"/>
              </a:rPr>
              <a:t>STCCS98</a:t>
            </a:r>
            <a:r>
              <a:rPr lang="en-GB" dirty="0"/>
              <a:t> DT Pro Beverage can opener (Draft Top Pro)</a:t>
            </a:r>
            <a:br>
              <a:rPr lang="en-GB" dirty="0"/>
            </a:br>
            <a:r>
              <a:rPr lang="en-GB" dirty="0">
                <a:hlinkClick r:id="rId12"/>
              </a:rPr>
              <a:t>STCCS99</a:t>
            </a:r>
            <a:r>
              <a:rPr lang="en-GB" dirty="0"/>
              <a:t> Japanese Grills </a:t>
            </a:r>
            <a:br>
              <a:rPr lang="en-GB" dirty="0"/>
            </a:br>
            <a:br>
              <a:rPr lang="en-GB" dirty="0"/>
            </a:br>
            <a:r>
              <a:rPr lang="en-GB" b="1" dirty="0"/>
              <a:t>General Safety Task Cards</a:t>
            </a:r>
            <a:br>
              <a:rPr lang="en-GB" dirty="0"/>
            </a:br>
            <a:r>
              <a:rPr lang="en-GB" dirty="0">
                <a:hlinkClick r:id="rId13"/>
              </a:rPr>
              <a:t>STCGE03</a:t>
            </a:r>
            <a:r>
              <a:rPr lang="en-GB" dirty="0"/>
              <a:t> Damp mopping (updated)</a:t>
            </a:r>
            <a:br>
              <a:rPr lang="en-GB" dirty="0"/>
            </a:br>
            <a:r>
              <a:rPr lang="en-GB" dirty="0">
                <a:hlinkClick r:id="rId14"/>
              </a:rPr>
              <a:t>STCGE59</a:t>
            </a:r>
            <a:r>
              <a:rPr lang="en-GB" dirty="0"/>
              <a:t> Removing glass waste from accommodation blocks</a:t>
            </a:r>
            <a:br>
              <a:rPr lang="en-GB" dirty="0"/>
            </a:br>
            <a:r>
              <a:rPr lang="en-GB" dirty="0">
                <a:hlinkClick r:id="rId15"/>
              </a:rPr>
              <a:t>STCGE60</a:t>
            </a:r>
            <a:r>
              <a:rPr lang="en-GB" dirty="0"/>
              <a:t> Free-burning incinerators</a:t>
            </a:r>
            <a:br>
              <a:rPr lang="en-GB" dirty="0"/>
            </a:br>
            <a:br>
              <a:rPr lang="en-GB" dirty="0"/>
            </a:br>
            <a:br>
              <a:rPr lang="en-GB" dirty="0"/>
            </a:br>
            <a:r>
              <a:rPr lang="en-GB" dirty="0"/>
              <a:t> </a:t>
            </a:r>
            <a:br>
              <a:rPr lang="en-GB" dirty="0"/>
            </a:br>
            <a:br>
              <a:rPr lang="en-GB" dirty="0"/>
            </a:br>
            <a:br>
              <a:rPr lang="en-GB" dirty="0"/>
            </a:br>
            <a:r>
              <a:rPr lang="en-GB" dirty="0"/>
              <a:t> </a:t>
            </a:r>
          </a:p>
          <a:p>
            <a:pPr marL="0" indent="0" algn="ctr">
              <a:buClr>
                <a:schemeClr val="accent6"/>
              </a:buClr>
              <a:buNone/>
            </a:pPr>
            <a:endParaRPr lang="en-GB" dirty="0"/>
          </a:p>
          <a:p>
            <a:pPr marL="0" indent="0">
              <a:buNone/>
            </a:pPr>
            <a:endParaRPr lang="en-GB" dirty="0"/>
          </a:p>
          <a:p>
            <a:pPr marL="0" indent="0" algn="l">
              <a:buNone/>
            </a:pPr>
            <a:endParaRPr lang="en-GB" dirty="0"/>
          </a:p>
        </p:txBody>
      </p:sp>
      <p:sp>
        <p:nvSpPr>
          <p:cNvPr id="12" name="Content Placeholder 2">
            <a:extLst>
              <a:ext uri="{FF2B5EF4-FFF2-40B4-BE49-F238E27FC236}">
                <a16:creationId xmlns:a16="http://schemas.microsoft.com/office/drawing/2014/main" id="{6CAAEA9D-F738-ECC0-69AF-C57D8BC95EC4}"/>
              </a:ext>
            </a:extLst>
          </p:cNvPr>
          <p:cNvSpPr txBox="1">
            <a:spLocks/>
          </p:cNvSpPr>
          <p:nvPr/>
        </p:nvSpPr>
        <p:spPr>
          <a:xfrm>
            <a:off x="187421" y="2297603"/>
            <a:ext cx="2790108" cy="50656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6"/>
              </a:buClr>
              <a:buNone/>
            </a:pPr>
            <a:r>
              <a:rPr lang="en-GB" i="1" dirty="0">
                <a:solidFill>
                  <a:schemeClr val="accent4">
                    <a:lumMod val="75000"/>
                  </a:schemeClr>
                </a:solidFill>
              </a:rPr>
              <a:t>Where necessary:</a:t>
            </a:r>
          </a:p>
          <a:p>
            <a:pPr algn="ctr">
              <a:buClr>
                <a:schemeClr val="accent6"/>
              </a:buClr>
              <a:buFont typeface="Wingdings" panose="05000000000000000000" pitchFamily="2" charset="2"/>
              <a:buChar char="ü"/>
            </a:pPr>
            <a:r>
              <a:rPr lang="en-GB" i="1" dirty="0">
                <a:solidFill>
                  <a:schemeClr val="accent4">
                    <a:lumMod val="75000"/>
                  </a:schemeClr>
                </a:solidFill>
              </a:rPr>
              <a:t>Print &amp; replace copies on file</a:t>
            </a:r>
          </a:p>
          <a:p>
            <a:pPr algn="ctr">
              <a:buClr>
                <a:schemeClr val="accent6"/>
              </a:buClr>
              <a:buFont typeface="Wingdings" panose="05000000000000000000" pitchFamily="2" charset="2"/>
              <a:buChar char="ü"/>
            </a:pPr>
            <a:r>
              <a:rPr lang="en-GB" i="1" dirty="0">
                <a:solidFill>
                  <a:schemeClr val="accent4">
                    <a:lumMod val="75000"/>
                  </a:schemeClr>
                </a:solidFill>
              </a:rPr>
              <a:t>Train out to the team</a:t>
            </a:r>
          </a:p>
          <a:p>
            <a:pPr algn="ctr">
              <a:buClr>
                <a:schemeClr val="accent6"/>
              </a:buClr>
              <a:buFont typeface="Wingdings" panose="05000000000000000000" pitchFamily="2" charset="2"/>
              <a:buChar char="ü"/>
            </a:pPr>
            <a:r>
              <a:rPr lang="en-GB" i="1" dirty="0">
                <a:solidFill>
                  <a:schemeClr val="accent4">
                    <a:lumMod val="75000"/>
                  </a:schemeClr>
                </a:solidFill>
              </a:rPr>
              <a:t>Brief your team on changes </a:t>
            </a:r>
            <a:br>
              <a:rPr lang="en-GB" dirty="0"/>
            </a:br>
            <a:br>
              <a:rPr lang="en-GB" dirty="0"/>
            </a:br>
            <a:br>
              <a:rPr lang="en-GB" dirty="0"/>
            </a:br>
            <a:r>
              <a:rPr lang="en-GB" dirty="0"/>
              <a:t> </a:t>
            </a:r>
          </a:p>
          <a:p>
            <a:pPr marL="0" indent="0" algn="ctr">
              <a:buClr>
                <a:schemeClr val="accent6"/>
              </a:buClr>
              <a:buNone/>
            </a:pPr>
            <a:endParaRPr lang="en-GB" dirty="0"/>
          </a:p>
          <a:p>
            <a:pPr marL="0" indent="0">
              <a:buNone/>
            </a:pPr>
            <a:endParaRPr lang="en-GB" dirty="0"/>
          </a:p>
        </p:txBody>
      </p:sp>
    </p:spTree>
    <p:extLst>
      <p:ext uri="{BB962C8B-B14F-4D97-AF65-F5344CB8AC3E}">
        <p14:creationId xmlns:p14="http://schemas.microsoft.com/office/powerpoint/2010/main" val="276024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72f14c-d40a-4996-84a9-078c3b8640e0}" enabled="1" method="Standard" siteId="{cd62b7dd-4b48-44bd-90e7-e143a22c8ead}" removed="0"/>
</clbl:labelList>
</file>

<file path=docProps/app.xml><?xml version="1.0" encoding="utf-8"?>
<Properties xmlns="http://schemas.openxmlformats.org/officeDocument/2006/extended-properties" xmlns:vt="http://schemas.openxmlformats.org/officeDocument/2006/docPropsVTypes">
  <Template>TM03457444[[fn=Basis]]</Template>
  <TotalTime>4862</TotalTime>
  <Words>1018</Words>
  <Application>Microsoft Office PowerPoint</Application>
  <PresentationFormat>Widescreen</PresentationFormat>
  <Paragraphs>99</Paragraphs>
  <Slides>15</Slides>
  <Notes>14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15</vt:i4>
      </vt:variant>
    </vt:vector>
  </HeadingPairs>
  <TitlesOfParts>
    <vt:vector size="25" baseType="lpstr">
      <vt:lpstr>Aptos</vt:lpstr>
      <vt:lpstr>Aptos Display</vt:lpstr>
      <vt:lpstr>Arial</vt:lpstr>
      <vt:lpstr>Calibri</vt:lpstr>
      <vt:lpstr>Calibri Light</vt:lpstr>
      <vt:lpstr>Wingdings</vt:lpstr>
      <vt:lpstr>Office Theme</vt:lpstr>
      <vt:lpstr>1_Office Theme</vt:lpstr>
      <vt:lpstr>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Loss of hot water procedure - An overview</vt:lpstr>
      <vt:lpstr>PowerPoint Presentation</vt:lpstr>
      <vt:lpstr> Loss of hot water procedure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Bauress</dc:creator>
  <cp:lastModifiedBy>Michelle Howard</cp:lastModifiedBy>
  <cp:revision>5</cp:revision>
  <dcterms:created xsi:type="dcterms:W3CDTF">2025-01-07T14:55:13Z</dcterms:created>
  <dcterms:modified xsi:type="dcterms:W3CDTF">2025-06-16T10:41:40Z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Theme:8\1_Office Theme:8</vt:lpwstr>
  </property>
  <property fmtid="{D5CDD505-2E9C-101B-9397-08002B2CF9AE}" pid="3" name="ClassificationContentMarkingFooterText">
    <vt:lpwstr>Internal</vt:lpwstr>
  </property>
</Properties>
</file>