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72" r:id="rId1"/>
  </p:sldMasterIdLst>
  <p:notesMasterIdLst>
    <p:notesMasterId r:id="rId14"/>
  </p:notesMasterIdLst>
  <p:handoutMasterIdLst>
    <p:handoutMasterId r:id="rId15"/>
  </p:handoutMasterIdLst>
  <p:sldIdLst>
    <p:sldId id="766" r:id="rId2"/>
    <p:sldId id="767" r:id="rId3"/>
    <p:sldId id="768" r:id="rId4"/>
    <p:sldId id="769" r:id="rId5"/>
    <p:sldId id="770" r:id="rId6"/>
    <p:sldId id="771" r:id="rId7"/>
    <p:sldId id="772" r:id="rId8"/>
    <p:sldId id="773" r:id="rId9"/>
    <p:sldId id="779" r:id="rId10"/>
    <p:sldId id="780" r:id="rId11"/>
    <p:sldId id="781" r:id="rId12"/>
    <p:sldId id="778" r:id="rId13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34343"/>
    <a:srgbClr val="FCBB18"/>
    <a:srgbClr val="969696"/>
    <a:srgbClr val="0099FF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2" autoAdjust="0"/>
    <p:restoredTop sz="96309" autoAdjust="0"/>
  </p:normalViewPr>
  <p:slideViewPr>
    <p:cSldViewPr>
      <p:cViewPr>
        <p:scale>
          <a:sx n="135" d="100"/>
          <a:sy n="135" d="100"/>
        </p:scale>
        <p:origin x="-3840" y="-1288"/>
      </p:cViewPr>
      <p:guideLst>
        <p:guide orient="horz" pos="527"/>
        <p:guide pos="431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1"/>
            <a:ext cx="28940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0388"/>
            <a:ext cx="2897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0388"/>
            <a:ext cx="289401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564CC2-8EBF-49D7-87EA-722654E9C3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4" y="4714877"/>
            <a:ext cx="533876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C75CA1-3B50-4D92-839E-A8C93E1B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7191629" cy="4617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10" y="4406900"/>
            <a:ext cx="716347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10" y="2906714"/>
            <a:ext cx="71634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726" y="1340768"/>
            <a:ext cx="3466735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369" y="1340768"/>
            <a:ext cx="3468987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7" y="1412776"/>
            <a:ext cx="5111751" cy="4713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1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268759"/>
            <a:ext cx="6035040" cy="34588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7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945" y="1388523"/>
            <a:ext cx="6922360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976" y="3050958"/>
            <a:ext cx="6249288" cy="9505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 smtClean="0"/>
              <a:t>Subject title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976" y="3767438"/>
            <a:ext cx="6249288" cy="10297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Trainer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66" y="1340768"/>
            <a:ext cx="2999134" cy="352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90804"/>
            <a:ext cx="5760640" cy="63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9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1" y="0"/>
            <a:ext cx="4822048" cy="5949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564904"/>
            <a:ext cx="3619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836712"/>
            <a:ext cx="45720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2"/>
            <a:ext cx="7164288" cy="68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608" y="2132856"/>
            <a:ext cx="2267744" cy="3482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63373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00" y="908720"/>
            <a:ext cx="4524620" cy="595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54864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5803900" cy="608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58" y="1465299"/>
            <a:ext cx="2916842" cy="41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21072"/>
            <a:ext cx="66421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29332"/>
            <a:ext cx="60452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4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27159</TotalTime>
  <Words>28</Words>
  <Application>Microsoft Macintosh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987</cp:revision>
  <cp:lastPrinted>2014-03-17T10:17:10Z</cp:lastPrinted>
  <dcterms:created xsi:type="dcterms:W3CDTF">2007-11-02T14:58:00Z</dcterms:created>
  <dcterms:modified xsi:type="dcterms:W3CDTF">2014-10-06T16:06:23Z</dcterms:modified>
</cp:coreProperties>
</file>