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451" r:id="rId3"/>
    <p:sldId id="2147376978" r:id="rId4"/>
    <p:sldId id="2147376988" r:id="rId5"/>
    <p:sldId id="2147376980" r:id="rId6"/>
    <p:sldId id="2147376979" r:id="rId7"/>
    <p:sldId id="2147376983" r:id="rId8"/>
    <p:sldId id="2147376994" r:id="rId9"/>
    <p:sldId id="2147376993" r:id="rId10"/>
    <p:sldId id="2147376991" r:id="rId11"/>
    <p:sldId id="2147376987" r:id="rId12"/>
    <p:sldId id="21473769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2DF93-053B-49F0-989F-66BB97D338DA}" v="7" dt="2025-07-02T12:36:09.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49" autoAdjust="0"/>
  </p:normalViewPr>
  <p:slideViewPr>
    <p:cSldViewPr snapToGrid="0">
      <p:cViewPr varScale="1">
        <p:scale>
          <a:sx n="61" d="100"/>
          <a:sy n="61" d="100"/>
        </p:scale>
        <p:origin x="88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Grundy" userId="e5e864c1-c352-4b26-b66d-d0fd108fa8ae" providerId="ADAL" clId="{5812DF93-053B-49F0-989F-66BB97D338DA}"/>
    <pc:docChg chg="undo custSel addSld delSld modSld sldOrd">
      <pc:chgData name="Claire Grundy" userId="e5e864c1-c352-4b26-b66d-d0fd108fa8ae" providerId="ADAL" clId="{5812DF93-053B-49F0-989F-66BB97D338DA}" dt="2025-07-02T12:50:11.077" v="5354" actId="20577"/>
      <pc:docMkLst>
        <pc:docMk/>
      </pc:docMkLst>
      <pc:sldChg chg="modSp mod">
        <pc:chgData name="Claire Grundy" userId="e5e864c1-c352-4b26-b66d-d0fd108fa8ae" providerId="ADAL" clId="{5812DF93-053B-49F0-989F-66BB97D338DA}" dt="2025-06-24T10:36:10.479" v="3717" actId="20577"/>
        <pc:sldMkLst>
          <pc:docMk/>
          <pc:sldMk cId="1781673149" sldId="451"/>
        </pc:sldMkLst>
        <pc:spChg chg="mod">
          <ac:chgData name="Claire Grundy" userId="e5e864c1-c352-4b26-b66d-d0fd108fa8ae" providerId="ADAL" clId="{5812DF93-053B-49F0-989F-66BB97D338DA}" dt="2025-06-24T10:36:10.479" v="3717" actId="20577"/>
          <ac:spMkLst>
            <pc:docMk/>
            <pc:sldMk cId="1781673149" sldId="451"/>
            <ac:spMk id="3" creationId="{A8D7EE9E-08AA-8CDD-88BE-22A3C846B2EB}"/>
          </ac:spMkLst>
        </pc:spChg>
      </pc:sldChg>
      <pc:sldChg chg="addSp delSp modSp mod">
        <pc:chgData name="Claire Grundy" userId="e5e864c1-c352-4b26-b66d-d0fd108fa8ae" providerId="ADAL" clId="{5812DF93-053B-49F0-989F-66BB97D338DA}" dt="2025-07-02T12:50:11.077" v="5354" actId="20577"/>
        <pc:sldMkLst>
          <pc:docMk/>
          <pc:sldMk cId="2461161736" sldId="2147376978"/>
        </pc:sldMkLst>
        <pc:spChg chg="mod">
          <ac:chgData name="Claire Grundy" userId="e5e864c1-c352-4b26-b66d-d0fd108fa8ae" providerId="ADAL" clId="{5812DF93-053B-49F0-989F-66BB97D338DA}" dt="2025-06-02T09:14:05.500" v="39" actId="20577"/>
          <ac:spMkLst>
            <pc:docMk/>
            <pc:sldMk cId="2461161736" sldId="2147376978"/>
            <ac:spMk id="12" creationId="{E0BF339A-19DA-6B28-47D1-B41FBDC8D88F}"/>
          </ac:spMkLst>
        </pc:spChg>
        <pc:spChg chg="mod">
          <ac:chgData name="Claire Grundy" userId="e5e864c1-c352-4b26-b66d-d0fd108fa8ae" providerId="ADAL" clId="{5812DF93-053B-49F0-989F-66BB97D338DA}" dt="2025-07-02T12:50:11.077" v="5354" actId="20577"/>
          <ac:spMkLst>
            <pc:docMk/>
            <pc:sldMk cId="2461161736" sldId="2147376978"/>
            <ac:spMk id="13" creationId="{3B02BC17-04FA-CF85-2C92-DF4894A9B96D}"/>
          </ac:spMkLst>
        </pc:spChg>
        <pc:picChg chg="add mod">
          <ac:chgData name="Claire Grundy" userId="e5e864c1-c352-4b26-b66d-d0fd108fa8ae" providerId="ADAL" clId="{5812DF93-053B-49F0-989F-66BB97D338DA}" dt="2025-07-01T10:43:21.580" v="3820" actId="1076"/>
          <ac:picMkLst>
            <pc:docMk/>
            <pc:sldMk cId="2461161736" sldId="2147376978"/>
            <ac:picMk id="9" creationId="{DDA06D5C-A026-8FFA-C516-F3131DE92006}"/>
          </ac:picMkLst>
        </pc:picChg>
        <pc:picChg chg="add mod">
          <ac:chgData name="Claire Grundy" userId="e5e864c1-c352-4b26-b66d-d0fd108fa8ae" providerId="ADAL" clId="{5812DF93-053B-49F0-989F-66BB97D338DA}" dt="2025-07-01T10:43:17.092" v="3818" actId="1076"/>
          <ac:picMkLst>
            <pc:docMk/>
            <pc:sldMk cId="2461161736" sldId="2147376978"/>
            <ac:picMk id="14" creationId="{5DBB5A58-DDF7-6C3F-4577-C6D16AF58B0B}"/>
          </ac:picMkLst>
        </pc:picChg>
        <pc:picChg chg="add mod">
          <ac:chgData name="Claire Grundy" userId="e5e864c1-c352-4b26-b66d-d0fd108fa8ae" providerId="ADAL" clId="{5812DF93-053B-49F0-989F-66BB97D338DA}" dt="2025-07-01T10:43:19.331" v="3819" actId="1076"/>
          <ac:picMkLst>
            <pc:docMk/>
            <pc:sldMk cId="2461161736" sldId="2147376978"/>
            <ac:picMk id="15" creationId="{30C4FA41-1C63-95DC-60B9-436BCC4E7ECD}"/>
          </ac:picMkLst>
        </pc:picChg>
        <pc:picChg chg="add mod">
          <ac:chgData name="Claire Grundy" userId="e5e864c1-c352-4b26-b66d-d0fd108fa8ae" providerId="ADAL" clId="{5812DF93-053B-49F0-989F-66BB97D338DA}" dt="2025-07-01T11:03:04.863" v="4001" actId="1076"/>
          <ac:picMkLst>
            <pc:docMk/>
            <pc:sldMk cId="2461161736" sldId="2147376978"/>
            <ac:picMk id="16" creationId="{9AF95A25-45D9-F206-E937-4764DF9C7EDE}"/>
          </ac:picMkLst>
        </pc:picChg>
      </pc:sldChg>
      <pc:sldChg chg="addSp delSp modSp mod">
        <pc:chgData name="Claire Grundy" userId="e5e864c1-c352-4b26-b66d-d0fd108fa8ae" providerId="ADAL" clId="{5812DF93-053B-49F0-989F-66BB97D338DA}" dt="2025-07-01T11:21:07.395" v="4258" actId="14100"/>
        <pc:sldMkLst>
          <pc:docMk/>
          <pc:sldMk cId="2661048554" sldId="2147376979"/>
        </pc:sldMkLst>
        <pc:spChg chg="mod">
          <ac:chgData name="Claire Grundy" userId="e5e864c1-c352-4b26-b66d-d0fd108fa8ae" providerId="ADAL" clId="{5812DF93-053B-49F0-989F-66BB97D338DA}" dt="2025-07-01T11:21:03.542" v="4257" actId="20577"/>
          <ac:spMkLst>
            <pc:docMk/>
            <pc:sldMk cId="2661048554" sldId="2147376979"/>
            <ac:spMk id="13" creationId="{FB6DD3DD-6B4C-0548-1BBE-B0527665E894}"/>
          </ac:spMkLst>
        </pc:spChg>
        <pc:picChg chg="add mod">
          <ac:chgData name="Claire Grundy" userId="e5e864c1-c352-4b26-b66d-d0fd108fa8ae" providerId="ADAL" clId="{5812DF93-053B-49F0-989F-66BB97D338DA}" dt="2025-07-01T11:17:05.406" v="4250" actId="1076"/>
          <ac:picMkLst>
            <pc:docMk/>
            <pc:sldMk cId="2661048554" sldId="2147376979"/>
            <ac:picMk id="9" creationId="{BDF9235E-B609-CE38-8F57-C60BC631D045}"/>
          </ac:picMkLst>
        </pc:picChg>
        <pc:picChg chg="add mod">
          <ac:chgData name="Claire Grundy" userId="e5e864c1-c352-4b26-b66d-d0fd108fa8ae" providerId="ADAL" clId="{5812DF93-053B-49F0-989F-66BB97D338DA}" dt="2025-07-01T11:21:07.395" v="4258" actId="14100"/>
          <ac:picMkLst>
            <pc:docMk/>
            <pc:sldMk cId="2661048554" sldId="2147376979"/>
            <ac:picMk id="14" creationId="{B992C5D7-8E4F-953A-A08B-0F32471C8091}"/>
          </ac:picMkLst>
        </pc:picChg>
      </pc:sldChg>
      <pc:sldChg chg="delSp modSp mod">
        <pc:chgData name="Claire Grundy" userId="e5e864c1-c352-4b26-b66d-d0fd108fa8ae" providerId="ADAL" clId="{5812DF93-053B-49F0-989F-66BB97D338DA}" dt="2025-07-02T12:50:01.596" v="5346" actId="20577"/>
        <pc:sldMkLst>
          <pc:docMk/>
          <pc:sldMk cId="1539392069" sldId="2147376980"/>
        </pc:sldMkLst>
        <pc:spChg chg="mod">
          <ac:chgData name="Claire Grundy" userId="e5e864c1-c352-4b26-b66d-d0fd108fa8ae" providerId="ADAL" clId="{5812DF93-053B-49F0-989F-66BB97D338DA}" dt="2025-07-01T11:14:24.511" v="4199" actId="20577"/>
          <ac:spMkLst>
            <pc:docMk/>
            <pc:sldMk cId="1539392069" sldId="2147376980"/>
            <ac:spMk id="12" creationId="{4B2208A8-FF30-89C4-11B3-C253190CF176}"/>
          </ac:spMkLst>
        </pc:spChg>
        <pc:spChg chg="mod">
          <ac:chgData name="Claire Grundy" userId="e5e864c1-c352-4b26-b66d-d0fd108fa8ae" providerId="ADAL" clId="{5812DF93-053B-49F0-989F-66BB97D338DA}" dt="2025-07-02T12:50:01.596" v="5346" actId="20577"/>
          <ac:spMkLst>
            <pc:docMk/>
            <pc:sldMk cId="1539392069" sldId="2147376980"/>
            <ac:spMk id="13" creationId="{7B9D89B3-B762-CF82-114B-98920172AEA4}"/>
          </ac:spMkLst>
        </pc:spChg>
      </pc:sldChg>
      <pc:sldChg chg="addSp delSp modSp mod ord">
        <pc:chgData name="Claire Grundy" userId="e5e864c1-c352-4b26-b66d-d0fd108fa8ae" providerId="ADAL" clId="{5812DF93-053B-49F0-989F-66BB97D338DA}" dt="2025-07-01T11:30:33.235" v="4470" actId="255"/>
        <pc:sldMkLst>
          <pc:docMk/>
          <pc:sldMk cId="92879587" sldId="2147376983"/>
        </pc:sldMkLst>
        <pc:spChg chg="mod">
          <ac:chgData name="Claire Grundy" userId="e5e864c1-c352-4b26-b66d-d0fd108fa8ae" providerId="ADAL" clId="{5812DF93-053B-49F0-989F-66BB97D338DA}" dt="2025-06-04T12:39:39.416" v="2217" actId="20577"/>
          <ac:spMkLst>
            <pc:docMk/>
            <pc:sldMk cId="92879587" sldId="2147376983"/>
            <ac:spMk id="12" creationId="{95A60D19-322B-6054-E8F6-2188C53E1DC0}"/>
          </ac:spMkLst>
        </pc:spChg>
        <pc:spChg chg="mod">
          <ac:chgData name="Claire Grundy" userId="e5e864c1-c352-4b26-b66d-d0fd108fa8ae" providerId="ADAL" clId="{5812DF93-053B-49F0-989F-66BB97D338DA}" dt="2025-07-01T11:30:33.235" v="4470" actId="255"/>
          <ac:spMkLst>
            <pc:docMk/>
            <pc:sldMk cId="92879587" sldId="2147376983"/>
            <ac:spMk id="13" creationId="{3EAB169D-1F02-4396-50BA-E567A0099DA0}"/>
          </ac:spMkLst>
        </pc:spChg>
        <pc:picChg chg="add mod">
          <ac:chgData name="Claire Grundy" userId="e5e864c1-c352-4b26-b66d-d0fd108fa8ae" providerId="ADAL" clId="{5812DF93-053B-49F0-989F-66BB97D338DA}" dt="2025-07-01T11:30:04.438" v="4468" actId="1076"/>
          <ac:picMkLst>
            <pc:docMk/>
            <pc:sldMk cId="92879587" sldId="2147376983"/>
            <ac:picMk id="9" creationId="{03EA4F04-CD7A-931C-EA65-63158BF1B33A}"/>
          </ac:picMkLst>
        </pc:picChg>
        <pc:picChg chg="mod">
          <ac:chgData name="Claire Grundy" userId="e5e864c1-c352-4b26-b66d-d0fd108fa8ae" providerId="ADAL" clId="{5812DF93-053B-49F0-989F-66BB97D338DA}" dt="2025-07-01T11:28:07.534" v="4352" actId="14100"/>
          <ac:picMkLst>
            <pc:docMk/>
            <pc:sldMk cId="92879587" sldId="2147376983"/>
            <ac:picMk id="14" creationId="{5577157E-C204-89DB-3FE2-01A9D6287090}"/>
          </ac:picMkLst>
        </pc:picChg>
        <pc:picChg chg="del">
          <ac:chgData name="Claire Grundy" userId="e5e864c1-c352-4b26-b66d-d0fd108fa8ae" providerId="ADAL" clId="{5812DF93-053B-49F0-989F-66BB97D338DA}" dt="2025-07-01T11:27:50.675" v="4346" actId="21"/>
          <ac:picMkLst>
            <pc:docMk/>
            <pc:sldMk cId="92879587" sldId="2147376983"/>
            <ac:picMk id="16" creationId="{6ADD9356-EEAE-815A-1828-24C069CB926B}"/>
          </ac:picMkLst>
        </pc:picChg>
        <pc:picChg chg="mod">
          <ac:chgData name="Claire Grundy" userId="e5e864c1-c352-4b26-b66d-d0fd108fa8ae" providerId="ADAL" clId="{5812DF93-053B-49F0-989F-66BB97D338DA}" dt="2025-07-01T11:29:56.570" v="4467" actId="1076"/>
          <ac:picMkLst>
            <pc:docMk/>
            <pc:sldMk cId="92879587" sldId="2147376983"/>
            <ac:picMk id="17" creationId="{F39336EA-2D1B-3221-300C-348305856CAC}"/>
          </ac:picMkLst>
        </pc:picChg>
      </pc:sldChg>
      <pc:sldChg chg="addSp modSp mod ord">
        <pc:chgData name="Claire Grundy" userId="e5e864c1-c352-4b26-b66d-d0fd108fa8ae" providerId="ADAL" clId="{5812DF93-053B-49F0-989F-66BB97D338DA}" dt="2025-07-01T11:34:37.040" v="4610" actId="20577"/>
        <pc:sldMkLst>
          <pc:docMk/>
          <pc:sldMk cId="2730829225" sldId="2147376987"/>
        </pc:sldMkLst>
        <pc:spChg chg="mod">
          <ac:chgData name="Claire Grundy" userId="e5e864c1-c352-4b26-b66d-d0fd108fa8ae" providerId="ADAL" clId="{5812DF93-053B-49F0-989F-66BB97D338DA}" dt="2025-06-02T10:48:33.437" v="448" actId="20577"/>
          <ac:spMkLst>
            <pc:docMk/>
            <pc:sldMk cId="2730829225" sldId="2147376987"/>
            <ac:spMk id="12" creationId="{C55A8535-64D2-3525-0543-5C469004662A}"/>
          </ac:spMkLst>
        </pc:spChg>
        <pc:spChg chg="mod">
          <ac:chgData name="Claire Grundy" userId="e5e864c1-c352-4b26-b66d-d0fd108fa8ae" providerId="ADAL" clId="{5812DF93-053B-49F0-989F-66BB97D338DA}" dt="2025-07-01T11:34:37.040" v="4610" actId="20577"/>
          <ac:spMkLst>
            <pc:docMk/>
            <pc:sldMk cId="2730829225" sldId="2147376987"/>
            <ac:spMk id="13" creationId="{F31A324E-4BB9-F72C-ACFB-C63D048B6FB7}"/>
          </ac:spMkLst>
        </pc:spChg>
        <pc:picChg chg="add mod">
          <ac:chgData name="Claire Grundy" userId="e5e864c1-c352-4b26-b66d-d0fd108fa8ae" providerId="ADAL" clId="{5812DF93-053B-49F0-989F-66BB97D338DA}" dt="2025-06-24T10:37:31.111" v="3721" actId="14100"/>
          <ac:picMkLst>
            <pc:docMk/>
            <pc:sldMk cId="2730829225" sldId="2147376987"/>
            <ac:picMk id="9" creationId="{4D447033-6E3D-D99B-8BE9-2A70192FDB99}"/>
          </ac:picMkLst>
        </pc:picChg>
      </pc:sldChg>
      <pc:sldChg chg="addSp delSp modSp mod">
        <pc:chgData name="Claire Grundy" userId="e5e864c1-c352-4b26-b66d-d0fd108fa8ae" providerId="ADAL" clId="{5812DF93-053B-49F0-989F-66BB97D338DA}" dt="2025-07-01T11:10:26.504" v="4193" actId="14100"/>
        <pc:sldMkLst>
          <pc:docMk/>
          <pc:sldMk cId="3475390381" sldId="2147376988"/>
        </pc:sldMkLst>
        <pc:spChg chg="mod">
          <ac:chgData name="Claire Grundy" userId="e5e864c1-c352-4b26-b66d-d0fd108fa8ae" providerId="ADAL" clId="{5812DF93-053B-49F0-989F-66BB97D338DA}" dt="2025-07-01T11:10:26.504" v="4193" actId="14100"/>
          <ac:spMkLst>
            <pc:docMk/>
            <pc:sldMk cId="3475390381" sldId="2147376988"/>
            <ac:spMk id="12" creationId="{0A9DDE9A-C85F-335E-2763-EF0F1541FB60}"/>
          </ac:spMkLst>
        </pc:spChg>
        <pc:picChg chg="add mod">
          <ac:chgData name="Claire Grundy" userId="e5e864c1-c352-4b26-b66d-d0fd108fa8ae" providerId="ADAL" clId="{5812DF93-053B-49F0-989F-66BB97D338DA}" dt="2025-07-01T11:07:52.139" v="4107" actId="14100"/>
          <ac:picMkLst>
            <pc:docMk/>
            <pc:sldMk cId="3475390381" sldId="2147376988"/>
            <ac:picMk id="14" creationId="{DFAD060A-DCE8-809E-566A-E961B5A533AD}"/>
          </ac:picMkLst>
        </pc:picChg>
        <pc:picChg chg="add del mod">
          <ac:chgData name="Claire Grundy" userId="e5e864c1-c352-4b26-b66d-d0fd108fa8ae" providerId="ADAL" clId="{5812DF93-053B-49F0-989F-66BB97D338DA}" dt="2025-07-01T11:07:13.189" v="4102" actId="22"/>
          <ac:picMkLst>
            <pc:docMk/>
            <pc:sldMk cId="3475390381" sldId="2147376988"/>
            <ac:picMk id="16" creationId="{4E22C72F-499A-EC2E-744D-58EC2BEB44D4}"/>
          </ac:picMkLst>
        </pc:picChg>
        <pc:picChg chg="add mod">
          <ac:chgData name="Claire Grundy" userId="e5e864c1-c352-4b26-b66d-d0fd108fa8ae" providerId="ADAL" clId="{5812DF93-053B-49F0-989F-66BB97D338DA}" dt="2025-07-01T11:08:00.338" v="4110" actId="14100"/>
          <ac:picMkLst>
            <pc:docMk/>
            <pc:sldMk cId="3475390381" sldId="2147376988"/>
            <ac:picMk id="18" creationId="{4EA316E8-F348-34EC-C013-7A40195C6678}"/>
          </ac:picMkLst>
        </pc:picChg>
        <pc:picChg chg="add del">
          <ac:chgData name="Claire Grundy" userId="e5e864c1-c352-4b26-b66d-d0fd108fa8ae" providerId="ADAL" clId="{5812DF93-053B-49F0-989F-66BB97D338DA}" dt="2025-07-01T11:08:48.459" v="4112" actId="22"/>
          <ac:picMkLst>
            <pc:docMk/>
            <pc:sldMk cId="3475390381" sldId="2147376988"/>
            <ac:picMk id="20" creationId="{2A04B625-7463-23F9-1B42-3EB4C5D812F5}"/>
          </ac:picMkLst>
        </pc:picChg>
      </pc:sldChg>
      <pc:sldChg chg="new del">
        <pc:chgData name="Claire Grundy" userId="e5e864c1-c352-4b26-b66d-d0fd108fa8ae" providerId="ADAL" clId="{5812DF93-053B-49F0-989F-66BB97D338DA}" dt="2025-06-04T12:39:05.297" v="2193" actId="2696"/>
        <pc:sldMkLst>
          <pc:docMk/>
          <pc:sldMk cId="496043697" sldId="2147376989"/>
        </pc:sldMkLst>
      </pc:sldChg>
      <pc:sldChg chg="addSp modSp add del mod">
        <pc:chgData name="Claire Grundy" userId="e5e864c1-c352-4b26-b66d-d0fd108fa8ae" providerId="ADAL" clId="{5812DF93-053B-49F0-989F-66BB97D338DA}" dt="2025-06-24T09:54:19.086" v="3709" actId="2696"/>
        <pc:sldMkLst>
          <pc:docMk/>
          <pc:sldMk cId="2991133181" sldId="2147376990"/>
        </pc:sldMkLst>
      </pc:sldChg>
      <pc:sldChg chg="addSp delSp modSp add mod ord">
        <pc:chgData name="Claire Grundy" userId="e5e864c1-c352-4b26-b66d-d0fd108fa8ae" providerId="ADAL" clId="{5812DF93-053B-49F0-989F-66BB97D338DA}" dt="2025-06-04T12:39:14.940" v="2197"/>
        <pc:sldMkLst>
          <pc:docMk/>
          <pc:sldMk cId="1130525943" sldId="2147376991"/>
        </pc:sldMkLst>
        <pc:spChg chg="mod">
          <ac:chgData name="Claire Grundy" userId="e5e864c1-c352-4b26-b66d-d0fd108fa8ae" providerId="ADAL" clId="{5812DF93-053B-49F0-989F-66BB97D338DA}" dt="2025-06-04T12:27:20.133" v="2171" actId="20577"/>
          <ac:spMkLst>
            <pc:docMk/>
            <pc:sldMk cId="1130525943" sldId="2147376991"/>
            <ac:spMk id="12" creationId="{4AF8692C-2919-7FAD-0F8B-4E9CA9F46D38}"/>
          </ac:spMkLst>
        </pc:spChg>
        <pc:picChg chg="add mod">
          <ac:chgData name="Claire Grundy" userId="e5e864c1-c352-4b26-b66d-d0fd108fa8ae" providerId="ADAL" clId="{5812DF93-053B-49F0-989F-66BB97D338DA}" dt="2025-06-04T12:29:02.984" v="2184" actId="1076"/>
          <ac:picMkLst>
            <pc:docMk/>
            <pc:sldMk cId="1130525943" sldId="2147376991"/>
            <ac:picMk id="14" creationId="{E186C8E0-D092-58C3-86E5-1596DE139F81}"/>
          </ac:picMkLst>
        </pc:picChg>
        <pc:picChg chg="add mod">
          <ac:chgData name="Claire Grundy" userId="e5e864c1-c352-4b26-b66d-d0fd108fa8ae" providerId="ADAL" clId="{5812DF93-053B-49F0-989F-66BB97D338DA}" dt="2025-06-04T12:37:42.609" v="2188" actId="1076"/>
          <ac:picMkLst>
            <pc:docMk/>
            <pc:sldMk cId="1130525943" sldId="2147376991"/>
            <ac:picMk id="17" creationId="{3F2CB73E-A871-E84F-21CC-523F7A99D15C}"/>
          </ac:picMkLst>
        </pc:picChg>
        <pc:picChg chg="add mod">
          <ac:chgData name="Claire Grundy" userId="e5e864c1-c352-4b26-b66d-d0fd108fa8ae" providerId="ADAL" clId="{5812DF93-053B-49F0-989F-66BB97D338DA}" dt="2025-06-04T12:37:36.478" v="2187" actId="1076"/>
          <ac:picMkLst>
            <pc:docMk/>
            <pc:sldMk cId="1130525943" sldId="2147376991"/>
            <ac:picMk id="18" creationId="{BDF5044B-1EDE-4431-66E7-A585363A4604}"/>
          </ac:picMkLst>
        </pc:picChg>
        <pc:picChg chg="add mod">
          <ac:chgData name="Claire Grundy" userId="e5e864c1-c352-4b26-b66d-d0fd108fa8ae" providerId="ADAL" clId="{5812DF93-053B-49F0-989F-66BB97D338DA}" dt="2025-06-04T12:37:57.290" v="2190" actId="1076"/>
          <ac:picMkLst>
            <pc:docMk/>
            <pc:sldMk cId="1130525943" sldId="2147376991"/>
            <ac:picMk id="19" creationId="{75D6865A-7AE1-33B8-7DCD-AA3E292D0D3B}"/>
          </ac:picMkLst>
        </pc:picChg>
        <pc:picChg chg="add mod">
          <ac:chgData name="Claire Grundy" userId="e5e864c1-c352-4b26-b66d-d0fd108fa8ae" providerId="ADAL" clId="{5812DF93-053B-49F0-989F-66BB97D338DA}" dt="2025-06-04T12:38:16.151" v="2192" actId="1076"/>
          <ac:picMkLst>
            <pc:docMk/>
            <pc:sldMk cId="1130525943" sldId="2147376991"/>
            <ac:picMk id="20" creationId="{50B31E6E-184D-6BCD-9F4F-6B62EEB95A87}"/>
          </ac:picMkLst>
        </pc:picChg>
      </pc:sldChg>
      <pc:sldChg chg="addSp modSp add mod ord">
        <pc:chgData name="Claire Grundy" userId="e5e864c1-c352-4b26-b66d-d0fd108fa8ae" providerId="ADAL" clId="{5812DF93-053B-49F0-989F-66BB97D338DA}" dt="2025-07-02T12:49:32.478" v="5309"/>
        <pc:sldMkLst>
          <pc:docMk/>
          <pc:sldMk cId="1366503715" sldId="2147376992"/>
        </pc:sldMkLst>
        <pc:spChg chg="mod">
          <ac:chgData name="Claire Grundy" userId="e5e864c1-c352-4b26-b66d-d0fd108fa8ae" providerId="ADAL" clId="{5812DF93-053B-49F0-989F-66BB97D338DA}" dt="2025-06-04T13:33:19.468" v="2694" actId="20577"/>
          <ac:spMkLst>
            <pc:docMk/>
            <pc:sldMk cId="1366503715" sldId="2147376992"/>
            <ac:spMk id="12" creationId="{385B1D84-C1B9-04AB-ED8B-5939EE4619DB}"/>
          </ac:spMkLst>
        </pc:spChg>
        <pc:spChg chg="mod">
          <ac:chgData name="Claire Grundy" userId="e5e864c1-c352-4b26-b66d-d0fd108fa8ae" providerId="ADAL" clId="{5812DF93-053B-49F0-989F-66BB97D338DA}" dt="2025-07-01T11:34:04.366" v="4595" actId="207"/>
          <ac:spMkLst>
            <pc:docMk/>
            <pc:sldMk cId="1366503715" sldId="2147376992"/>
            <ac:spMk id="13" creationId="{E6BCDDC9-1FFF-4ECF-4CDF-CD3FA08B3A12}"/>
          </ac:spMkLst>
        </pc:spChg>
        <pc:picChg chg="add mod">
          <ac:chgData name="Claire Grundy" userId="e5e864c1-c352-4b26-b66d-d0fd108fa8ae" providerId="ADAL" clId="{5812DF93-053B-49F0-989F-66BB97D338DA}" dt="2025-07-01T11:34:11.925" v="4597" actId="14100"/>
          <ac:picMkLst>
            <pc:docMk/>
            <pc:sldMk cId="1366503715" sldId="2147376992"/>
            <ac:picMk id="9" creationId="{995AEF73-205C-D564-45DF-E9DFDAEE1599}"/>
          </ac:picMkLst>
        </pc:picChg>
      </pc:sldChg>
      <pc:sldChg chg="addSp modSp add mod">
        <pc:chgData name="Claire Grundy" userId="e5e864c1-c352-4b26-b66d-d0fd108fa8ae" providerId="ADAL" clId="{5812DF93-053B-49F0-989F-66BB97D338DA}" dt="2025-06-23T14:27:12.240" v="3508" actId="1076"/>
        <pc:sldMkLst>
          <pc:docMk/>
          <pc:sldMk cId="3341137533" sldId="2147376993"/>
        </pc:sldMkLst>
        <pc:spChg chg="mod">
          <ac:chgData name="Claire Grundy" userId="e5e864c1-c352-4b26-b66d-d0fd108fa8ae" providerId="ADAL" clId="{5812DF93-053B-49F0-989F-66BB97D338DA}" dt="2025-06-23T14:24:17.484" v="3495" actId="20577"/>
          <ac:spMkLst>
            <pc:docMk/>
            <pc:sldMk cId="3341137533" sldId="2147376993"/>
            <ac:spMk id="12" creationId="{7BDF492B-FA04-D9D0-D64D-084E997AEABE}"/>
          </ac:spMkLst>
        </pc:spChg>
        <pc:spChg chg="mod">
          <ac:chgData name="Claire Grundy" userId="e5e864c1-c352-4b26-b66d-d0fd108fa8ae" providerId="ADAL" clId="{5812DF93-053B-49F0-989F-66BB97D338DA}" dt="2025-06-23T14:24:04.564" v="3452" actId="20577"/>
          <ac:spMkLst>
            <pc:docMk/>
            <pc:sldMk cId="3341137533" sldId="2147376993"/>
            <ac:spMk id="13" creationId="{02C3734B-5C47-6EA6-8FC0-662139D7FDC1}"/>
          </ac:spMkLst>
        </pc:spChg>
        <pc:picChg chg="add mod">
          <ac:chgData name="Claire Grundy" userId="e5e864c1-c352-4b26-b66d-d0fd108fa8ae" providerId="ADAL" clId="{5812DF93-053B-49F0-989F-66BB97D338DA}" dt="2025-06-23T14:24:21.330" v="3496" actId="1076"/>
          <ac:picMkLst>
            <pc:docMk/>
            <pc:sldMk cId="3341137533" sldId="2147376993"/>
            <ac:picMk id="14" creationId="{FC41D3C1-C4E1-B1E5-A1BA-72FE9DB31F6D}"/>
          </ac:picMkLst>
        </pc:picChg>
        <pc:picChg chg="add mod">
          <ac:chgData name="Claire Grundy" userId="e5e864c1-c352-4b26-b66d-d0fd108fa8ae" providerId="ADAL" clId="{5812DF93-053B-49F0-989F-66BB97D338DA}" dt="2025-06-23T14:26:07.801" v="3502" actId="1076"/>
          <ac:picMkLst>
            <pc:docMk/>
            <pc:sldMk cId="3341137533" sldId="2147376993"/>
            <ac:picMk id="16" creationId="{16D4C7BE-B9BF-42FA-80D5-C7236037B457}"/>
          </ac:picMkLst>
        </pc:picChg>
        <pc:picChg chg="add mod">
          <ac:chgData name="Claire Grundy" userId="e5e864c1-c352-4b26-b66d-d0fd108fa8ae" providerId="ADAL" clId="{5812DF93-053B-49F0-989F-66BB97D338DA}" dt="2025-06-23T14:26:32.654" v="3504" actId="1076"/>
          <ac:picMkLst>
            <pc:docMk/>
            <pc:sldMk cId="3341137533" sldId="2147376993"/>
            <ac:picMk id="18" creationId="{0F6916DB-6E8C-C43F-E596-C452825C95B9}"/>
          </ac:picMkLst>
        </pc:picChg>
        <pc:picChg chg="add mod">
          <ac:chgData name="Claire Grundy" userId="e5e864c1-c352-4b26-b66d-d0fd108fa8ae" providerId="ADAL" clId="{5812DF93-053B-49F0-989F-66BB97D338DA}" dt="2025-06-23T14:26:51.643" v="3506" actId="1076"/>
          <ac:picMkLst>
            <pc:docMk/>
            <pc:sldMk cId="3341137533" sldId="2147376993"/>
            <ac:picMk id="20" creationId="{ADE573CC-B9FF-A155-AEB2-6A6E430329CC}"/>
          </ac:picMkLst>
        </pc:picChg>
        <pc:picChg chg="add mod">
          <ac:chgData name="Claire Grundy" userId="e5e864c1-c352-4b26-b66d-d0fd108fa8ae" providerId="ADAL" clId="{5812DF93-053B-49F0-989F-66BB97D338DA}" dt="2025-06-23T14:27:12.240" v="3508" actId="1076"/>
          <ac:picMkLst>
            <pc:docMk/>
            <pc:sldMk cId="3341137533" sldId="2147376993"/>
            <ac:picMk id="22" creationId="{05322616-E00F-6E19-D7D7-0EB814E4417A}"/>
          </ac:picMkLst>
        </pc:picChg>
      </pc:sldChg>
      <pc:sldChg chg="delSp modSp add mod">
        <pc:chgData name="Claire Grundy" userId="e5e864c1-c352-4b26-b66d-d0fd108fa8ae" providerId="ADAL" clId="{5812DF93-053B-49F0-989F-66BB97D338DA}" dt="2025-07-02T12:48:46.542" v="5307" actId="20577"/>
        <pc:sldMkLst>
          <pc:docMk/>
          <pc:sldMk cId="776939861" sldId="2147376994"/>
        </pc:sldMkLst>
        <pc:spChg chg="mod">
          <ac:chgData name="Claire Grundy" userId="e5e864c1-c352-4b26-b66d-d0fd108fa8ae" providerId="ADAL" clId="{5812DF93-053B-49F0-989F-66BB97D338DA}" dt="2025-07-02T12:37:57.074" v="4961" actId="20577"/>
          <ac:spMkLst>
            <pc:docMk/>
            <pc:sldMk cId="776939861" sldId="2147376994"/>
            <ac:spMk id="12" creationId="{11D14A87-E7DE-F5F8-B2B9-4C75478801F8}"/>
          </ac:spMkLst>
        </pc:spChg>
        <pc:spChg chg="mod">
          <ac:chgData name="Claire Grundy" userId="e5e864c1-c352-4b26-b66d-d0fd108fa8ae" providerId="ADAL" clId="{5812DF93-053B-49F0-989F-66BB97D338DA}" dt="2025-07-02T12:48:46.542" v="5307" actId="20577"/>
          <ac:spMkLst>
            <pc:docMk/>
            <pc:sldMk cId="776939861" sldId="2147376994"/>
            <ac:spMk id="13" creationId="{83FB0AD2-C1E0-2D5A-0FF7-80B688D2BF74}"/>
          </ac:spMkLst>
        </pc:spChg>
        <pc:picChg chg="del">
          <ac:chgData name="Claire Grundy" userId="e5e864c1-c352-4b26-b66d-d0fd108fa8ae" providerId="ADAL" clId="{5812DF93-053B-49F0-989F-66BB97D338DA}" dt="2025-07-02T12:27:08.424" v="4612" actId="21"/>
          <ac:picMkLst>
            <pc:docMk/>
            <pc:sldMk cId="776939861" sldId="2147376994"/>
            <ac:picMk id="9" creationId="{A6FD8AE5-D687-7949-89F3-D5D43A1B4753}"/>
          </ac:picMkLst>
        </pc:picChg>
        <pc:picChg chg="mod">
          <ac:chgData name="Claire Grundy" userId="e5e864c1-c352-4b26-b66d-d0fd108fa8ae" providerId="ADAL" clId="{5812DF93-053B-49F0-989F-66BB97D338DA}" dt="2025-07-02T12:46:23.440" v="5113" actId="1076"/>
          <ac:picMkLst>
            <pc:docMk/>
            <pc:sldMk cId="776939861" sldId="2147376994"/>
            <ac:picMk id="14" creationId="{86E2ADDE-7F66-81A3-907A-FAB95C1BECFF}"/>
          </ac:picMkLst>
        </pc:picChg>
        <pc:picChg chg="del">
          <ac:chgData name="Claire Grundy" userId="e5e864c1-c352-4b26-b66d-d0fd108fa8ae" providerId="ADAL" clId="{5812DF93-053B-49F0-989F-66BB97D338DA}" dt="2025-07-02T12:27:11.643" v="4613" actId="21"/>
          <ac:picMkLst>
            <pc:docMk/>
            <pc:sldMk cId="776939861" sldId="2147376994"/>
            <ac:picMk id="17" creationId="{5DF3D1BD-C367-00D8-4719-D606787D9B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67068-1933-4B62-B5F9-E73BCEE07083}" type="datetimeFigureOut">
              <a:rPr lang="en-GB" smtClean="0"/>
              <a:t>02/07/2025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3C5A0-F0D5-4061-850B-8E884C0F9AD8}" type="slidenum">
              <a:rPr lang="en-GB" smtClean="0"/>
              <a:t>‹#›</a:t>
            </a:fld>
            <a:endParaRPr lang="en-GB"/>
          </a:p>
        </p:txBody>
      </p:sp>
    </p:spTree>
    <p:extLst>
      <p:ext uri="{BB962C8B-B14F-4D97-AF65-F5344CB8AC3E}">
        <p14:creationId xmlns:p14="http://schemas.microsoft.com/office/powerpoint/2010/main" val="141266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18DA-8CA2-EFB0-3F1E-EEBCA5704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08AEC-27F1-3AC7-EA38-72F0713FA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16DDF-29F7-88BA-DCA3-828A3BA419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057BB4-2418-D8EF-1999-AD84105A36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19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AD22A-9676-A028-CF92-0121D20A1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B4A11-51D6-A5CF-D837-53F5AAB60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BEE79-5A9E-5073-A019-C8FD3A15BB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73BC24-9F5A-7BFC-2DF8-478552AC38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73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5EE13-A35F-28D6-02F4-2ABF640A9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1B6-0773-6406-7BF8-19D736BAB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B3F8C-0AA8-F9BE-50AB-EC0BAA6349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E9B3F4-A92D-8B0B-9EDE-65D07537B1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6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A6237-2A6E-E357-F8B6-6E4EB687C8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E7A62-D332-E15A-D056-3394E08F4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98D92-B78E-ECBB-961C-F386B400C8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B32EFE-0992-E464-0795-3460B44D9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23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B0A67-0416-B9FF-D632-4A430CF5F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C771F-8651-5D95-75CC-61C950C3B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F5F3C-AF34-199A-F112-96CDF353C9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48E872-FF69-A675-B646-2183023234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00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0DBAA-646D-2F3B-5125-D95F80738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22969-89E3-DB7D-52C9-97045690E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F2420-630E-D373-2FFA-301951D92F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8E92B8-B521-16F0-9B69-6EBF138A9F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62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E7E35-B09C-3A72-3698-515874D78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83E21-9116-210A-49D9-5C8C4E9B2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262F0-9261-E278-8C31-7DCA15E037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C61DDB-BA85-A0C0-2F24-CB787759DF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7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3AF4-442F-576A-8518-0D65444CF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93A4E9-F0D0-7F04-47A2-40CDB1B9A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7013E0-825D-DAAA-DCEC-EB002720A1A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293129-9481-5EC6-52C9-63EFB9F161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44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05CF4-8986-CBC8-D23B-8A3CFAB80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D5167-2E3C-0340-84A3-C44902AF1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2ACD1-5EF8-CC6C-9E4F-7FE76164E4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3A44A3-99A4-0DE1-243A-8C85BFAAA2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98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CC36E-D710-E692-642A-229ED62AB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31259-C933-4D95-C707-DBC0A990A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E080C-98AB-8623-334C-E4DCC5600B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182F66-5788-3BD5-7A04-D138781049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CEA75-6651-444B-A8DD-FD1E8776EB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14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B9A8-5C2F-B564-BC0F-1EE8FD011D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E985F34-A0DA-C4EA-0DE8-10CF44124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20F9ED3-F597-3F46-9F9F-75EF1C2798BC}"/>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5" name="Footer Placeholder 4">
            <a:extLst>
              <a:ext uri="{FF2B5EF4-FFF2-40B4-BE49-F238E27FC236}">
                <a16:creationId xmlns:a16="http://schemas.microsoft.com/office/drawing/2014/main" id="{94CF93DB-6563-0455-4C07-ECBD39A9E7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8F2562-2E9D-F18F-7B17-42EE0BCD6ABB}"/>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37727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2A0A-4CCA-12F2-E4DC-2ACFE361C94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48C84E0-E488-5464-EAB4-6C7D97C554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78492F7-4CC1-4912-1250-093FA2478507}"/>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5" name="Footer Placeholder 4">
            <a:extLst>
              <a:ext uri="{FF2B5EF4-FFF2-40B4-BE49-F238E27FC236}">
                <a16:creationId xmlns:a16="http://schemas.microsoft.com/office/drawing/2014/main" id="{8A3730E0-2A0D-4ACF-9633-1FFC0E908F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596D8-987E-DD01-E8F2-EB853355E165}"/>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60093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434A9-5375-665A-8EC1-9022D9EB8E6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2775508-0B37-3596-6BA5-EFB4D424F2C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91634CC-BF5C-3AB9-9B4D-EA8871FD646E}"/>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5" name="Footer Placeholder 4">
            <a:extLst>
              <a:ext uri="{FF2B5EF4-FFF2-40B4-BE49-F238E27FC236}">
                <a16:creationId xmlns:a16="http://schemas.microsoft.com/office/drawing/2014/main" id="{96FC0526-38EB-8F82-CA01-4EFD32E30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F070FA-1E0A-99F4-BC8C-999523B95877}"/>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88156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4DC2-1089-AACC-12A9-4973E025B0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7FB518-A7CF-833E-D0FD-D9A5B1F2C1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463805-C1D8-8719-B079-DFFD7862209A}"/>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5" name="Footer Placeholder 4">
            <a:extLst>
              <a:ext uri="{FF2B5EF4-FFF2-40B4-BE49-F238E27FC236}">
                <a16:creationId xmlns:a16="http://schemas.microsoft.com/office/drawing/2014/main" id="{6437C32C-E091-100F-6FA2-9B8B2A7F7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73E3C4-2F20-0013-69D2-E42525286E71}"/>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1495803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F557-2B11-2FD0-4CC6-9BFA797564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BA39EA-6C1E-FD33-5779-A7BB601DB2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F3C79-A132-3974-F01A-A2A0AC5EE13B}"/>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5" name="Footer Placeholder 4">
            <a:extLst>
              <a:ext uri="{FF2B5EF4-FFF2-40B4-BE49-F238E27FC236}">
                <a16:creationId xmlns:a16="http://schemas.microsoft.com/office/drawing/2014/main" id="{6BA133A0-71A8-696E-BBF3-5B377BE80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17F467-0FAD-7B9C-64B4-3CCC0598D83A}"/>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307255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F69C-5069-DB76-A3F2-2C6A2F2A7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2F130D-DCCE-2C8C-BD61-202DAB4A5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CD682F-B17D-426B-2710-737CC9EEC36D}"/>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5" name="Footer Placeholder 4">
            <a:extLst>
              <a:ext uri="{FF2B5EF4-FFF2-40B4-BE49-F238E27FC236}">
                <a16:creationId xmlns:a16="http://schemas.microsoft.com/office/drawing/2014/main" id="{8C244B69-E0D2-E140-0EE4-629E83E8D3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8D709-8302-C819-5D21-DB3DB5ED453C}"/>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1131399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8EE5-B1AE-E648-E134-A47FC7AB88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93DACD-08BC-5CC1-9B94-804D45CAE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E662AD-BEB6-576F-1215-FFA4E82406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654EB9-D390-4EBB-A4A9-034E86730681}"/>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6" name="Footer Placeholder 5">
            <a:extLst>
              <a:ext uri="{FF2B5EF4-FFF2-40B4-BE49-F238E27FC236}">
                <a16:creationId xmlns:a16="http://schemas.microsoft.com/office/drawing/2014/main" id="{BA4179EB-702A-EC54-E944-64BD7DA65F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66768-3F7D-6374-7730-A613C7FEB137}"/>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383367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6FE7-03DC-012B-3F5A-4468FE8F32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7433A6-A272-6FC9-3360-E7B4B3E49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EC4593-B322-BCE6-C59C-078503ACE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556F58-5A5F-2A62-CB31-7490C9FF1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19E7CA-3A21-2E18-D93F-2236130C0B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005483-DCCE-D13B-71AD-65947F4C2900}"/>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8" name="Footer Placeholder 7">
            <a:extLst>
              <a:ext uri="{FF2B5EF4-FFF2-40B4-BE49-F238E27FC236}">
                <a16:creationId xmlns:a16="http://schemas.microsoft.com/office/drawing/2014/main" id="{ABDB7E4E-19A2-5D82-2188-45B59788D4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3A7055-CBAB-3B14-888B-9CFD96CBADF9}"/>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62714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2567-03CB-723C-DEE6-B3A487B487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322016-3BFC-E566-A9FC-5D8B6154B095}"/>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4" name="Footer Placeholder 3">
            <a:extLst>
              <a:ext uri="{FF2B5EF4-FFF2-40B4-BE49-F238E27FC236}">
                <a16:creationId xmlns:a16="http://schemas.microsoft.com/office/drawing/2014/main" id="{E80064B7-7593-FC76-79AA-42086519A8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9CF440-1762-2450-CDA1-DCBE2F628CCB}"/>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57407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3A790-4EDA-23C7-D294-2E7A40DE82CC}"/>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3" name="Footer Placeholder 2">
            <a:extLst>
              <a:ext uri="{FF2B5EF4-FFF2-40B4-BE49-F238E27FC236}">
                <a16:creationId xmlns:a16="http://schemas.microsoft.com/office/drawing/2014/main" id="{963B0E5A-FC2E-AF25-2EF2-C31FA0223C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FD9DA9-0603-76E6-AF8C-42CFED3969D2}"/>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1145337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34C3-3D41-4539-F3AC-B727F073F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A8BBA5-C201-34AD-D563-20BF99583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6AB5B4-8622-8BB8-CFFE-72D4F2248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38D4D-3114-01F1-527D-10BDB100C288}"/>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6" name="Footer Placeholder 5">
            <a:extLst>
              <a:ext uri="{FF2B5EF4-FFF2-40B4-BE49-F238E27FC236}">
                <a16:creationId xmlns:a16="http://schemas.microsoft.com/office/drawing/2014/main" id="{EB08FEC0-1DE0-5658-7A46-C55B18D8FB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6DDB5-5575-8277-D2FB-E913A56FF237}"/>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344141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F3AB-0D62-1C22-5295-ED86E2326EB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BB763F-6D35-7127-35AF-CF2F61D119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F5D433-8563-089E-5893-78ADD6A1E15F}"/>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5" name="Footer Placeholder 4">
            <a:extLst>
              <a:ext uri="{FF2B5EF4-FFF2-40B4-BE49-F238E27FC236}">
                <a16:creationId xmlns:a16="http://schemas.microsoft.com/office/drawing/2014/main" id="{B7DB9E8E-D781-9AF9-1E0B-687CCD45B0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A11C7-960E-191B-9B5B-5DD26BF38618}"/>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559976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C89A-BD06-0AE3-909B-41E64B747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BA18B4-572C-D3C3-C04B-53AECC94C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4F3A5B-9CCB-F482-D25F-4A320CC15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4FD68-9D4C-5D44-9338-D926C0C868C4}"/>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6" name="Footer Placeholder 5">
            <a:extLst>
              <a:ext uri="{FF2B5EF4-FFF2-40B4-BE49-F238E27FC236}">
                <a16:creationId xmlns:a16="http://schemas.microsoft.com/office/drawing/2014/main" id="{021E94E2-5C28-389E-F5E1-006D4FEBEA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B5B58-F5DC-B18D-458C-FA0B0D1E4BEA}"/>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67995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080F-1C87-F8AA-CCB5-7489A627A5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9E4368-3726-C922-CC98-6CEA3F813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FF56D-DBCB-FC8B-50FD-D663C1DEC95F}"/>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5" name="Footer Placeholder 4">
            <a:extLst>
              <a:ext uri="{FF2B5EF4-FFF2-40B4-BE49-F238E27FC236}">
                <a16:creationId xmlns:a16="http://schemas.microsoft.com/office/drawing/2014/main" id="{6DA06324-8DAE-36B9-7248-4FB9DC724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E4EAEA-9EED-8707-718D-62B9115636A6}"/>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63873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9B875-4D0D-8F78-568F-41584E506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30DBFA-C795-7645-DC70-59F851AB05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8BEB4-59C1-122B-8B60-A1DFA40992EB}"/>
              </a:ext>
            </a:extLst>
          </p:cNvPr>
          <p:cNvSpPr>
            <a:spLocks noGrp="1"/>
          </p:cNvSpPr>
          <p:nvPr>
            <p:ph type="dt" sz="half" idx="10"/>
          </p:nvPr>
        </p:nvSpPr>
        <p:spPr/>
        <p:txBody>
          <a:bodyPr/>
          <a:lstStyle/>
          <a:p>
            <a:fld id="{476B1D93-5321-4498-813C-402AE98F8838}" type="datetimeFigureOut">
              <a:rPr lang="en-GB" smtClean="0"/>
              <a:t>02/07/2025</a:t>
            </a:fld>
            <a:endParaRPr lang="en-GB"/>
          </a:p>
        </p:txBody>
      </p:sp>
      <p:sp>
        <p:nvSpPr>
          <p:cNvPr id="5" name="Footer Placeholder 4">
            <a:extLst>
              <a:ext uri="{FF2B5EF4-FFF2-40B4-BE49-F238E27FC236}">
                <a16:creationId xmlns:a16="http://schemas.microsoft.com/office/drawing/2014/main" id="{69E5077D-3652-AD2F-3E45-65C88D28A4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7B9886-B71A-91B4-3378-7EDFFB4E1728}"/>
              </a:ext>
            </a:extLst>
          </p:cNvPr>
          <p:cNvSpPr>
            <a:spLocks noGrp="1"/>
          </p:cNvSpPr>
          <p:nvPr>
            <p:ph type="sldNum" sz="quarter" idx="12"/>
          </p:nvPr>
        </p:nvSpPr>
        <p:spPr/>
        <p:txBody>
          <a:bodyPr/>
          <a:lstStyle/>
          <a:p>
            <a:fld id="{62FF0626-C4FA-4A65-B3C3-688AF19F76A7}" type="slidenum">
              <a:rPr lang="en-GB" smtClean="0"/>
              <a:t>‹#›</a:t>
            </a:fld>
            <a:endParaRPr lang="en-GB"/>
          </a:p>
        </p:txBody>
      </p:sp>
    </p:spTree>
    <p:extLst>
      <p:ext uri="{BB962C8B-B14F-4D97-AF65-F5344CB8AC3E}">
        <p14:creationId xmlns:p14="http://schemas.microsoft.com/office/powerpoint/2010/main" val="26260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9885-4F9F-2FE1-62C3-F0E979D43B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CCDDAB-86C6-C32F-826A-B037FFB4E4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4D07D36-349C-C9F4-5CE9-957EB2998E19}"/>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5" name="Footer Placeholder 4">
            <a:extLst>
              <a:ext uri="{FF2B5EF4-FFF2-40B4-BE49-F238E27FC236}">
                <a16:creationId xmlns:a16="http://schemas.microsoft.com/office/drawing/2014/main" id="{5950DB43-124C-3D9A-EE79-A41B83FC25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E4E98-EB53-8FC4-F01D-A39501108642}"/>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66772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CE16-82C2-786E-B3AC-8B49FC2C764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CABA70-06C5-83A3-440D-569A5B1641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EE54219-6087-980C-6549-A8519E03555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B763809-4408-1565-18E5-E8787FE0AD0B}"/>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6" name="Footer Placeholder 5">
            <a:extLst>
              <a:ext uri="{FF2B5EF4-FFF2-40B4-BE49-F238E27FC236}">
                <a16:creationId xmlns:a16="http://schemas.microsoft.com/office/drawing/2014/main" id="{7BEBBCF2-5CDE-0359-AC2C-806C557F53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A21C50-0162-038F-2029-B63391072063}"/>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64411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895C-58A1-7014-C408-4C9364231F6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C14664B-D1A6-B562-7A86-006EEFCDC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A64EDB-FE36-AA19-B262-3A154659A1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CBF4C1A-7132-29FB-C198-9BE664193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1C5F99-4633-E306-B724-AC941150A85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BD9830E-D3AC-A2C9-0478-20F5D72BC982}"/>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8" name="Footer Placeholder 7">
            <a:extLst>
              <a:ext uri="{FF2B5EF4-FFF2-40B4-BE49-F238E27FC236}">
                <a16:creationId xmlns:a16="http://schemas.microsoft.com/office/drawing/2014/main" id="{1092D772-38C9-D84A-2BAE-A9378352AD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B5AB32-C693-0178-9FB2-EA6691FB2ADE}"/>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380439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3739-7F6F-77D9-FD25-CC8A7C23447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23D125C-1B7C-90AE-A1CE-96F8E12CBECE}"/>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4" name="Footer Placeholder 3">
            <a:extLst>
              <a:ext uri="{FF2B5EF4-FFF2-40B4-BE49-F238E27FC236}">
                <a16:creationId xmlns:a16="http://schemas.microsoft.com/office/drawing/2014/main" id="{AB1A137B-268F-6994-28A0-F28E2902D8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883F75-9484-75EF-E465-0E782F565B8B}"/>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288438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043EA-A889-63CF-02CF-8D606CC0F640}"/>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3" name="Footer Placeholder 2">
            <a:extLst>
              <a:ext uri="{FF2B5EF4-FFF2-40B4-BE49-F238E27FC236}">
                <a16:creationId xmlns:a16="http://schemas.microsoft.com/office/drawing/2014/main" id="{FA17F86D-B76C-A076-A0AC-B30A336013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493D56-D31F-7AA0-C201-00B08B987DD2}"/>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72663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4D57-235F-C4ED-8060-5B74041D87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C84AD89-9400-06D6-8EDD-08BA070DA5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A7DBEA7-EFAC-7900-76AC-C3B9BD1CB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018C70-F859-69BB-7ECD-0853376BED12}"/>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6" name="Footer Placeholder 5">
            <a:extLst>
              <a:ext uri="{FF2B5EF4-FFF2-40B4-BE49-F238E27FC236}">
                <a16:creationId xmlns:a16="http://schemas.microsoft.com/office/drawing/2014/main" id="{5E23047C-5A95-DA5B-69B7-6658538CB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BA2206-074C-49B0-5F13-B9BFF6FFF94D}"/>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315419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105D-8EB9-1E44-D875-DCBF005711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8FCA205-AC87-8EF4-B420-AE18227BA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C7C4FE-8530-62B9-D978-60B550DB0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B299FF-1AA0-B25A-041A-0B5E6105463C}"/>
              </a:ext>
            </a:extLst>
          </p:cNvPr>
          <p:cNvSpPr>
            <a:spLocks noGrp="1"/>
          </p:cNvSpPr>
          <p:nvPr>
            <p:ph type="dt" sz="half" idx="10"/>
          </p:nvPr>
        </p:nvSpPr>
        <p:spPr/>
        <p:txBody>
          <a:bodyPr/>
          <a:lstStyle/>
          <a:p>
            <a:fld id="{6C20AAFD-FAF0-4E84-BCFF-2A78AF174191}" type="datetimeFigureOut">
              <a:rPr lang="en-GB" smtClean="0"/>
              <a:t>02/07/2025</a:t>
            </a:fld>
            <a:endParaRPr lang="en-GB"/>
          </a:p>
        </p:txBody>
      </p:sp>
      <p:sp>
        <p:nvSpPr>
          <p:cNvPr id="6" name="Footer Placeholder 5">
            <a:extLst>
              <a:ext uri="{FF2B5EF4-FFF2-40B4-BE49-F238E27FC236}">
                <a16:creationId xmlns:a16="http://schemas.microsoft.com/office/drawing/2014/main" id="{5648DB5A-9204-6CCE-D093-E0D9A6FB86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7E0C79-4F5D-A57E-7966-91D9E67F7625}"/>
              </a:ext>
            </a:extLst>
          </p:cNvPr>
          <p:cNvSpPr>
            <a:spLocks noGrp="1"/>
          </p:cNvSpPr>
          <p:nvPr>
            <p:ph type="sldNum" sz="quarter" idx="12"/>
          </p:nvPr>
        </p:nvSpPr>
        <p:spPr/>
        <p:txBody>
          <a:bodyPr/>
          <a:lstStyle/>
          <a:p>
            <a:fld id="{5ABFC36F-0EFA-42F8-94DF-8262713BEDDD}" type="slidenum">
              <a:rPr lang="en-GB" smtClean="0"/>
              <a:t>‹#›</a:t>
            </a:fld>
            <a:endParaRPr lang="en-GB"/>
          </a:p>
        </p:txBody>
      </p:sp>
    </p:spTree>
    <p:extLst>
      <p:ext uri="{BB962C8B-B14F-4D97-AF65-F5344CB8AC3E}">
        <p14:creationId xmlns:p14="http://schemas.microsoft.com/office/powerpoint/2010/main" val="414602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0BE48-D757-73C6-240E-033BD31FF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E5BFCB9-653A-1FDA-C2FA-D79F294C4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171FA9-E584-758E-4E66-257660EF2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20AAFD-FAF0-4E84-BCFF-2A78AF174191}" type="datetimeFigureOut">
              <a:rPr lang="en-GB" smtClean="0"/>
              <a:t>02/07/2025</a:t>
            </a:fld>
            <a:endParaRPr lang="en-GB"/>
          </a:p>
        </p:txBody>
      </p:sp>
      <p:sp>
        <p:nvSpPr>
          <p:cNvPr id="5" name="Footer Placeholder 4">
            <a:extLst>
              <a:ext uri="{FF2B5EF4-FFF2-40B4-BE49-F238E27FC236}">
                <a16:creationId xmlns:a16="http://schemas.microsoft.com/office/drawing/2014/main" id="{E714F706-A230-1E1C-FE86-EBF81B9CC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82D7793-A77B-F956-D422-0DE65608B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BFC36F-0EFA-42F8-94DF-8262713BEDDD}" type="slidenum">
              <a:rPr lang="en-GB" smtClean="0"/>
              <a:t>‹#›</a:t>
            </a:fld>
            <a:endParaRPr lang="en-GB"/>
          </a:p>
        </p:txBody>
      </p:sp>
    </p:spTree>
    <p:extLst>
      <p:ext uri="{BB962C8B-B14F-4D97-AF65-F5344CB8AC3E}">
        <p14:creationId xmlns:p14="http://schemas.microsoft.com/office/powerpoint/2010/main" val="3217179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E2932-0647-4568-8E3B-206FCF91B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F3CF34-8554-526C-9E13-24FB6451D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8129AA-B55E-5277-B590-4A372C5F0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B1D93-5321-4498-813C-402AE98F8838}" type="datetimeFigureOut">
              <a:rPr lang="en-GB" smtClean="0"/>
              <a:t>02/07/2025</a:t>
            </a:fld>
            <a:endParaRPr lang="en-GB"/>
          </a:p>
        </p:txBody>
      </p:sp>
      <p:sp>
        <p:nvSpPr>
          <p:cNvPr id="5" name="Footer Placeholder 4">
            <a:extLst>
              <a:ext uri="{FF2B5EF4-FFF2-40B4-BE49-F238E27FC236}">
                <a16:creationId xmlns:a16="http://schemas.microsoft.com/office/drawing/2014/main" id="{2DF4029B-44D3-C5E6-BF59-4754871A5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C225D0-4889-1212-F881-3E6AF43F2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F0626-C4FA-4A65-B3C3-688AF19F76A7}" type="slidenum">
              <a:rPr lang="en-GB" smtClean="0"/>
              <a:t>‹#›</a:t>
            </a:fld>
            <a:endParaRPr lang="en-GB"/>
          </a:p>
        </p:txBody>
      </p:sp>
      <p:sp>
        <p:nvSpPr>
          <p:cNvPr id="8" name="TextBox 7">
            <a:extLst>
              <a:ext uri="{FF2B5EF4-FFF2-40B4-BE49-F238E27FC236}">
                <a16:creationId xmlns:a16="http://schemas.microsoft.com/office/drawing/2014/main" id="{16D1E14E-1014-86D5-667B-EEF667627EA3}"/>
              </a:ext>
            </a:extLst>
          </p:cNvPr>
          <p:cNvSpPr txBox="1"/>
          <p:nvPr userDrawn="1">
            <p:extLst>
              <p:ext uri="{1162E1C5-73C7-4A58-AE30-91384D911F3F}">
                <p184:classification xmlns:p184="http://schemas.microsoft.com/office/powerpoint/2018/4/main" val="ftr"/>
              </p:ext>
            </p:extLst>
          </p:nvPr>
        </p:nvSpPr>
        <p:spPr>
          <a:xfrm>
            <a:off x="5913438" y="6657340"/>
            <a:ext cx="390525"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53906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png"/><Relationship Id="rId7" Type="http://schemas.openxmlformats.org/officeDocument/2006/relationships/hyperlink" Target="https://forms.office.com/r/NymczjNzp4"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hyperlink" Target="https://www.mycompasshse.co.uk/see-care-share/monthly-see-care-share-updat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png"/><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hyperlink" Target="https://www.mycompasshse.co.uk/see-care-share/safety-walks/" TargetMode="External"/><Relationship Id="rId3" Type="http://schemas.openxmlformats.org/officeDocument/2006/relationships/image" Target="../media/image2.png"/><Relationship Id="rId7" Type="http://schemas.openxmlformats.org/officeDocument/2006/relationships/hyperlink" Target="https://www.mycompasshse.co.uk/media/4zxpbeb1/scs-effective-safety-walk-guide-catering-hseg02704.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svg"/><Relationship Id="rId11" Type="http://schemas.openxmlformats.org/officeDocument/2006/relationships/image" Target="../media/image21.emf"/><Relationship Id="rId5" Type="http://schemas.openxmlformats.org/officeDocument/2006/relationships/image" Target="../media/image4.png"/><Relationship Id="rId10" Type="http://schemas.openxmlformats.org/officeDocument/2006/relationships/image" Target="../media/image20.emf"/><Relationship Id="rId4" Type="http://schemas.openxmlformats.org/officeDocument/2006/relationships/image" Target="../media/image3.jpeg"/><Relationship Id="rId9"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5.svg"/><Relationship Id="rId11" Type="http://schemas.openxmlformats.org/officeDocument/2006/relationships/image" Target="../media/image26.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3.jpe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0262E-28E0-075E-0845-D303B13C6BEE}"/>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8D7EE9E-08AA-8CDD-88BE-22A3C846B2EB}"/>
              </a:ext>
            </a:extLst>
          </p:cNvPr>
          <p:cNvSpPr>
            <a:spLocks noGrp="1"/>
          </p:cNvSpPr>
          <p:nvPr>
            <p:ph idx="1"/>
          </p:nvPr>
        </p:nvSpPr>
        <p:spPr>
          <a:xfrm>
            <a:off x="402336" y="1825625"/>
            <a:ext cx="2743200" cy="4351338"/>
          </a:xfrm>
        </p:spPr>
        <p:txBody>
          <a:bodyPr/>
          <a:lstStyle/>
          <a:p>
            <a:pPr marL="0" indent="0" algn="ctr">
              <a:buNone/>
            </a:pPr>
            <a:r>
              <a:rPr lang="en-GB" dirty="0"/>
              <a:t>Monthly HSE update </a:t>
            </a:r>
          </a:p>
          <a:p>
            <a:pPr marL="0" indent="0" algn="ctr">
              <a:buNone/>
            </a:pPr>
            <a:r>
              <a:rPr lang="en-GB" dirty="0"/>
              <a:t>Company of Cooks </a:t>
            </a:r>
          </a:p>
          <a:p>
            <a:pPr marL="0" indent="0" algn="ctr">
              <a:buNone/>
            </a:pPr>
            <a:r>
              <a:rPr lang="en-GB" dirty="0"/>
              <a:t>June 2025 </a:t>
            </a:r>
          </a:p>
        </p:txBody>
      </p:sp>
    </p:spTree>
    <p:extLst>
      <p:ext uri="{BB962C8B-B14F-4D97-AF65-F5344CB8AC3E}">
        <p14:creationId xmlns:p14="http://schemas.microsoft.com/office/powerpoint/2010/main" val="178167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2D92-A909-E138-19EB-A6CEEC7B50B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1029808-DFB9-09FE-B6A1-8F59BC5CDE53}"/>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CC8A7F51-9B01-5AD9-6F5E-C9F87D296548}"/>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574F343A-33EF-3EDC-1FC9-FA8C59F3627B}"/>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0E8F60DC-34F7-69D7-5447-CACE67D27C05}"/>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49E688E6-DFC7-1794-7DFA-DCADB2859D75}"/>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B7ED22CD-6ADD-6548-8F99-2EE276315714}"/>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1B9DEC5D-AC0A-C2AC-D493-AF3DF9CC8366}"/>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328DBA6E-C623-F05A-E3B3-70D032893FEE}"/>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C5D186-5E4E-C76C-F46A-E16FE30780C0}"/>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C55A8535-64D2-3525-0543-5C469004662A}"/>
              </a:ext>
            </a:extLst>
          </p:cNvPr>
          <p:cNvSpPr>
            <a:spLocks noGrp="1"/>
          </p:cNvSpPr>
          <p:nvPr>
            <p:ph type="title"/>
          </p:nvPr>
        </p:nvSpPr>
        <p:spPr>
          <a:xfrm>
            <a:off x="831850" y="124747"/>
            <a:ext cx="8711037" cy="918900"/>
          </a:xfrm>
        </p:spPr>
        <p:txBody>
          <a:bodyPr>
            <a:normAutofit/>
          </a:bodyPr>
          <a:lstStyle/>
          <a:p>
            <a:pPr algn="ctr"/>
            <a:r>
              <a:rPr lang="en-GB" dirty="0"/>
              <a:t>Climate Net Zero Toolkit</a:t>
            </a:r>
          </a:p>
        </p:txBody>
      </p:sp>
      <p:sp>
        <p:nvSpPr>
          <p:cNvPr id="13" name="Text Placeholder 12">
            <a:extLst>
              <a:ext uri="{FF2B5EF4-FFF2-40B4-BE49-F238E27FC236}">
                <a16:creationId xmlns:a16="http://schemas.microsoft.com/office/drawing/2014/main" id="{F31A324E-4BB9-F72C-ACFB-C63D048B6FB7}"/>
              </a:ext>
            </a:extLst>
          </p:cNvPr>
          <p:cNvSpPr>
            <a:spLocks noGrp="1"/>
          </p:cNvSpPr>
          <p:nvPr>
            <p:ph type="body" idx="1"/>
          </p:nvPr>
        </p:nvSpPr>
        <p:spPr>
          <a:xfrm>
            <a:off x="266218" y="1043646"/>
            <a:ext cx="11081232" cy="5435765"/>
          </a:xfrm>
        </p:spPr>
        <p:txBody>
          <a:bodyPr>
            <a:noAutofit/>
          </a:bodyPr>
          <a:lstStyle/>
          <a:p>
            <a:r>
              <a:rPr lang="en-GB" sz="1600" b="1" dirty="0">
                <a:solidFill>
                  <a:schemeClr val="tx1"/>
                </a:solidFill>
              </a:rPr>
              <a:t>The Net Zero document has been designed as a practical tool so everyone can play their part in supporting and accelerating our positive change on the ground. Supporting each other in the adoption of sustainable practices, will result in delivering results at a quicker pace </a:t>
            </a:r>
          </a:p>
          <a:p>
            <a:r>
              <a:rPr lang="en-GB" sz="1600" b="1" dirty="0">
                <a:solidFill>
                  <a:schemeClr val="tx1"/>
                </a:solidFill>
              </a:rPr>
              <a:t>It ensures we comply with applicable legislation and our EMS which is certified for ISO14001;2015 </a:t>
            </a:r>
          </a:p>
          <a:p>
            <a:r>
              <a:rPr lang="en-GB" sz="1600" b="1" dirty="0">
                <a:solidFill>
                  <a:schemeClr val="tx1"/>
                </a:solidFill>
              </a:rPr>
              <a:t>Covered tops are water, animal welfare, biodiversity, deforestation, food &amp; dietary health, food waste, packaging and non food</a:t>
            </a:r>
          </a:p>
          <a:p>
            <a:endParaRPr lang="en-GB" sz="1600" b="1" dirty="0">
              <a:solidFill>
                <a:schemeClr val="tx1"/>
              </a:solidFill>
            </a:endParaRPr>
          </a:p>
          <a:p>
            <a:r>
              <a:rPr lang="en-GB" sz="1600" b="1" dirty="0">
                <a:solidFill>
                  <a:schemeClr val="tx1"/>
                </a:solidFill>
              </a:rPr>
              <a:t>The toolkit is 47 pages and asks a number of questions categorised  into Low, Medium or High impact in relation to potential carbon saving on the 8 sections above. There are also questions which are not applicable </a:t>
            </a:r>
          </a:p>
          <a:p>
            <a:endParaRPr lang="en-GB" sz="1600" b="1" dirty="0">
              <a:solidFill>
                <a:schemeClr val="tx1"/>
              </a:solidFill>
            </a:endParaRPr>
          </a:p>
          <a:p>
            <a:r>
              <a:rPr lang="en-GB" sz="1600" b="1" dirty="0">
                <a:solidFill>
                  <a:schemeClr val="tx1"/>
                </a:solidFill>
              </a:rPr>
              <a:t>The questions ask for ticks to be made if the action is fully/partially/not implemented or not applicable. There is also space for comments </a:t>
            </a:r>
          </a:p>
          <a:p>
            <a:r>
              <a:rPr lang="en-GB" sz="1600" b="1" dirty="0">
                <a:solidFill>
                  <a:schemeClr val="tx1"/>
                </a:solidFill>
              </a:rPr>
              <a:t>It needs to be within 6 months of Integration and reviewed annually</a:t>
            </a:r>
          </a:p>
          <a:p>
            <a:endParaRPr lang="en-GB" sz="1600" b="1" dirty="0">
              <a:solidFill>
                <a:schemeClr val="tx1"/>
              </a:solidFill>
            </a:endParaRPr>
          </a:p>
          <a:p>
            <a:r>
              <a:rPr lang="en-GB" sz="1600" b="1" dirty="0">
                <a:solidFill>
                  <a:schemeClr val="tx1"/>
                </a:solidFill>
              </a:rPr>
              <a:t>This document is available on line at </a:t>
            </a:r>
            <a:r>
              <a:rPr lang="en-GB" sz="1600" b="1" dirty="0">
                <a:solidFill>
                  <a:schemeClr val="tx1"/>
                </a:solidFill>
                <a:hlinkClick r:id="rId7"/>
              </a:rPr>
              <a:t>https://forms.office.com/r/NymczjNzp4</a:t>
            </a:r>
            <a:r>
              <a:rPr lang="en-GB" sz="1600" b="1" dirty="0">
                <a:solidFill>
                  <a:schemeClr val="tx1"/>
                </a:solidFill>
              </a:rPr>
              <a:t> or a hard  copy can be purchased </a:t>
            </a:r>
          </a:p>
          <a:p>
            <a:r>
              <a:rPr lang="en-GB" sz="1600" b="1" dirty="0">
                <a:solidFill>
                  <a:schemeClr val="tx1"/>
                </a:solidFill>
              </a:rPr>
              <a:t>from Linney </a:t>
            </a:r>
          </a:p>
          <a:p>
            <a:r>
              <a:rPr lang="en-GB" sz="1600" b="1" dirty="0">
                <a:solidFill>
                  <a:schemeClr val="tx1"/>
                </a:solidFill>
              </a:rPr>
              <a:t>You can visit the Net Zero Hub on MyLearning app  -  My Learning &gt; Resources Hub &gt; System and Sector Resources &gt; Net Zero</a:t>
            </a:r>
          </a:p>
          <a:p>
            <a:endParaRPr lang="en-GB" sz="1600" b="1" dirty="0">
              <a:solidFill>
                <a:schemeClr val="tx1"/>
              </a:solidFill>
            </a:endParaRPr>
          </a:p>
          <a:p>
            <a:r>
              <a:rPr lang="en-GB" sz="1600" b="1" dirty="0">
                <a:solidFill>
                  <a:schemeClr val="tx1"/>
                </a:solidFill>
              </a:rPr>
              <a:t>This </a:t>
            </a:r>
            <a:r>
              <a:rPr lang="en-GB" sz="1600" b="1">
                <a:solidFill>
                  <a:schemeClr val="tx1"/>
                </a:solidFill>
              </a:rPr>
              <a:t>will be asked </a:t>
            </a:r>
            <a:r>
              <a:rPr lang="en-GB" sz="1600" b="1" dirty="0">
                <a:solidFill>
                  <a:schemeClr val="tx1"/>
                </a:solidFill>
              </a:rPr>
              <a:t>for on HSE audits from now on </a:t>
            </a:r>
          </a:p>
        </p:txBody>
      </p:sp>
      <p:pic>
        <p:nvPicPr>
          <p:cNvPr id="9" name="Picture 8">
            <a:extLst>
              <a:ext uri="{FF2B5EF4-FFF2-40B4-BE49-F238E27FC236}">
                <a16:creationId xmlns:a16="http://schemas.microsoft.com/office/drawing/2014/main" id="{4D447033-6E3D-D99B-8BE9-2A70192FDB99}"/>
              </a:ext>
            </a:extLst>
          </p:cNvPr>
          <p:cNvPicPr>
            <a:picLocks noChangeAspect="1"/>
          </p:cNvPicPr>
          <p:nvPr/>
        </p:nvPicPr>
        <p:blipFill>
          <a:blip r:embed="rId8"/>
          <a:stretch>
            <a:fillRect/>
          </a:stretch>
        </p:blipFill>
        <p:spPr>
          <a:xfrm>
            <a:off x="9973575" y="4014952"/>
            <a:ext cx="2142959" cy="2757356"/>
          </a:xfrm>
          <a:prstGeom prst="rect">
            <a:avLst/>
          </a:prstGeom>
        </p:spPr>
      </p:pic>
    </p:spTree>
    <p:extLst>
      <p:ext uri="{BB962C8B-B14F-4D97-AF65-F5344CB8AC3E}">
        <p14:creationId xmlns:p14="http://schemas.microsoft.com/office/powerpoint/2010/main" val="273082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08524-1A0D-CFEF-BE41-6B086243DA6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30B4FF2-3CE3-CD2B-E17E-BFD1971DF9F8}"/>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D37750BE-B408-4248-A4C1-C72FE98A7D31}"/>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56194EE0-D6E4-54CF-41EB-7703C507061B}"/>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CF27E76B-5251-B78F-0D3D-A7C80D138A04}"/>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3DE85E09-24C8-C07C-F469-8150C730116C}"/>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79DFFA9E-185A-A723-5546-0D7D5CDB797C}"/>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D9609ED4-9E75-D1A0-5517-7EA54DF2124A}"/>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8AB52B65-1C73-EC3B-ACD2-F7E21917E0D6}"/>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DFD272-7815-BB7A-1958-900E947CC7FD}"/>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385B1D84-C1B9-04AB-ED8B-5939EE4619DB}"/>
              </a:ext>
            </a:extLst>
          </p:cNvPr>
          <p:cNvSpPr>
            <a:spLocks noGrp="1"/>
          </p:cNvSpPr>
          <p:nvPr>
            <p:ph type="title"/>
          </p:nvPr>
        </p:nvSpPr>
        <p:spPr>
          <a:xfrm>
            <a:off x="831850" y="0"/>
            <a:ext cx="8711037" cy="1043646"/>
          </a:xfrm>
        </p:spPr>
        <p:txBody>
          <a:bodyPr>
            <a:normAutofit/>
          </a:bodyPr>
          <a:lstStyle/>
          <a:p>
            <a:pPr algn="ctr"/>
            <a:r>
              <a:rPr lang="en-GB" dirty="0"/>
              <a:t>This Months See Care Share </a:t>
            </a:r>
          </a:p>
        </p:txBody>
      </p:sp>
      <p:sp>
        <p:nvSpPr>
          <p:cNvPr id="13" name="Text Placeholder 12">
            <a:extLst>
              <a:ext uri="{FF2B5EF4-FFF2-40B4-BE49-F238E27FC236}">
                <a16:creationId xmlns:a16="http://schemas.microsoft.com/office/drawing/2014/main" id="{E6BCDDC9-1FFF-4ECF-4CDF-CD3FA08B3A12}"/>
              </a:ext>
            </a:extLst>
          </p:cNvPr>
          <p:cNvSpPr>
            <a:spLocks noGrp="1"/>
          </p:cNvSpPr>
          <p:nvPr>
            <p:ph type="body" idx="1"/>
          </p:nvPr>
        </p:nvSpPr>
        <p:spPr>
          <a:xfrm>
            <a:off x="791971" y="1263563"/>
            <a:ext cx="10515600" cy="5489074"/>
          </a:xfrm>
        </p:spPr>
        <p:txBody>
          <a:bodyPr>
            <a:normAutofit fontScale="92500" lnSpcReduction="10000"/>
          </a:bodyPr>
          <a:lstStyle/>
          <a:p>
            <a:r>
              <a:rPr lang="en-GB" dirty="0">
                <a:solidFill>
                  <a:schemeClr val="tx1"/>
                </a:solidFill>
              </a:rPr>
              <a:t>Each month there is a safety update from the HSE Team based on recent trends, updates on polices and legislation and the time of year </a:t>
            </a:r>
          </a:p>
          <a:p>
            <a:endParaRPr lang="en-GB" dirty="0">
              <a:solidFill>
                <a:schemeClr val="tx1"/>
              </a:solidFill>
            </a:endParaRPr>
          </a:p>
          <a:p>
            <a:r>
              <a:rPr lang="en-GB" dirty="0">
                <a:solidFill>
                  <a:schemeClr val="tx1"/>
                </a:solidFill>
              </a:rPr>
              <a:t>These can be found under See Care Share on the HSE Website </a:t>
            </a:r>
          </a:p>
          <a:p>
            <a:pPr algn="ctr"/>
            <a:r>
              <a:rPr lang="en-GB" dirty="0">
                <a:solidFill>
                  <a:srgbClr val="00B0F0"/>
                </a:solidFill>
                <a:hlinkClick r:id="rId7"/>
              </a:rPr>
              <a:t>https://www.mycompasshse.co.uk/see-care-share/monthly-see-care-share-update/</a:t>
            </a:r>
            <a:endParaRPr lang="en-GB" dirty="0">
              <a:solidFill>
                <a:srgbClr val="00B0F0"/>
              </a:solidFill>
            </a:endParaRPr>
          </a:p>
          <a:p>
            <a:pPr algn="ctr"/>
            <a:endParaRPr lang="en-GB" dirty="0">
              <a:solidFill>
                <a:srgbClr val="00B0F0"/>
              </a:solidFill>
            </a:endParaRPr>
          </a:p>
          <a:p>
            <a:r>
              <a:rPr lang="en-GB" dirty="0">
                <a:solidFill>
                  <a:schemeClr val="tx1"/>
                </a:solidFill>
              </a:rPr>
              <a:t>This months topics are – </a:t>
            </a:r>
          </a:p>
          <a:p>
            <a:pPr algn="ctr"/>
            <a:r>
              <a:rPr lang="en-GB" dirty="0">
                <a:solidFill>
                  <a:srgbClr val="00FF00"/>
                </a:solidFill>
              </a:rPr>
              <a:t>safe handling of ice,</a:t>
            </a:r>
          </a:p>
          <a:p>
            <a:pPr algn="ctr"/>
            <a:r>
              <a:rPr lang="en-GB" dirty="0">
                <a:solidFill>
                  <a:srgbClr val="00FF00"/>
                </a:solidFill>
              </a:rPr>
              <a:t>safe use of knives </a:t>
            </a:r>
          </a:p>
          <a:p>
            <a:pPr algn="ctr"/>
            <a:r>
              <a:rPr lang="en-GB" dirty="0">
                <a:solidFill>
                  <a:srgbClr val="00FF00"/>
                </a:solidFill>
              </a:rPr>
              <a:t>Safety in the Garden  </a:t>
            </a:r>
          </a:p>
          <a:p>
            <a:endParaRPr lang="en-GB" dirty="0">
              <a:solidFill>
                <a:schemeClr val="tx1"/>
              </a:solidFill>
            </a:endParaRPr>
          </a:p>
          <a:p>
            <a:r>
              <a:rPr lang="en-GB" dirty="0">
                <a:solidFill>
                  <a:schemeClr val="tx1"/>
                </a:solidFill>
              </a:rPr>
              <a:t>These should be displayed on the appropriate notice boards within the units</a:t>
            </a:r>
          </a:p>
          <a:p>
            <a:r>
              <a:rPr lang="en-GB" dirty="0">
                <a:solidFill>
                  <a:schemeClr val="tx1"/>
                </a:solidFill>
              </a:rPr>
              <a:t>and record the communication of the Safety Conversation on the relevant </a:t>
            </a:r>
          </a:p>
          <a:p>
            <a:r>
              <a:rPr lang="en-GB" dirty="0">
                <a:solidFill>
                  <a:schemeClr val="tx1"/>
                </a:solidFill>
              </a:rPr>
              <a:t>training record cards.  </a:t>
            </a:r>
          </a:p>
        </p:txBody>
      </p:sp>
      <p:pic>
        <p:nvPicPr>
          <p:cNvPr id="9" name="Picture 8">
            <a:extLst>
              <a:ext uri="{FF2B5EF4-FFF2-40B4-BE49-F238E27FC236}">
                <a16:creationId xmlns:a16="http://schemas.microsoft.com/office/drawing/2014/main" id="{995AEF73-205C-D564-45DF-E9DFDAEE1599}"/>
              </a:ext>
            </a:extLst>
          </p:cNvPr>
          <p:cNvPicPr>
            <a:picLocks noChangeAspect="1"/>
          </p:cNvPicPr>
          <p:nvPr/>
        </p:nvPicPr>
        <p:blipFill>
          <a:blip r:embed="rId8"/>
          <a:stretch>
            <a:fillRect/>
          </a:stretch>
        </p:blipFill>
        <p:spPr>
          <a:xfrm>
            <a:off x="9754899" y="3036609"/>
            <a:ext cx="2279445" cy="3299568"/>
          </a:xfrm>
          <a:prstGeom prst="rect">
            <a:avLst/>
          </a:prstGeom>
        </p:spPr>
      </p:pic>
    </p:spTree>
    <p:extLst>
      <p:ext uri="{BB962C8B-B14F-4D97-AF65-F5344CB8AC3E}">
        <p14:creationId xmlns:p14="http://schemas.microsoft.com/office/powerpoint/2010/main" val="136650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96DD6-6F7E-90D9-7732-37E06942AE9D}"/>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382DC706-9D33-9107-9FD7-8D249ACF76FC}"/>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13286285-FC8D-3E6A-E496-43C20AE9F428}"/>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810E3B3C-A0E3-5A1C-1D62-D164DC576868}"/>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9C5B4037-FB65-589E-FD3A-440F3E4CFC7C}"/>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13786FFB-3836-D19E-84A0-3A1DDD722431}"/>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5F1A6EFA-4273-3D22-4DE4-960BD2B2242C}"/>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2597C221-AE6E-0D2C-8CE0-EE28E56481A3}"/>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92CB65EC-41B7-12E6-64CC-5CAC90FA80A6}"/>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22048E-021C-EDDF-3A71-2A1189146E15}"/>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E0BF339A-19DA-6B28-47D1-B41FBDC8D88F}"/>
              </a:ext>
            </a:extLst>
          </p:cNvPr>
          <p:cNvSpPr>
            <a:spLocks noGrp="1"/>
          </p:cNvSpPr>
          <p:nvPr>
            <p:ph type="title"/>
          </p:nvPr>
        </p:nvSpPr>
        <p:spPr>
          <a:xfrm>
            <a:off x="831850" y="124746"/>
            <a:ext cx="8711037" cy="763485"/>
          </a:xfrm>
        </p:spPr>
        <p:txBody>
          <a:bodyPr>
            <a:normAutofit fontScale="90000"/>
          </a:bodyPr>
          <a:lstStyle/>
          <a:p>
            <a:pPr algn="ctr"/>
            <a:r>
              <a:rPr lang="en-GB" dirty="0"/>
              <a:t>June’s Dashboard </a:t>
            </a:r>
          </a:p>
        </p:txBody>
      </p:sp>
      <p:sp>
        <p:nvSpPr>
          <p:cNvPr id="13" name="Text Placeholder 12">
            <a:extLst>
              <a:ext uri="{FF2B5EF4-FFF2-40B4-BE49-F238E27FC236}">
                <a16:creationId xmlns:a16="http://schemas.microsoft.com/office/drawing/2014/main" id="{3B02BC17-04FA-CF85-2C92-DF4894A9B96D}"/>
              </a:ext>
            </a:extLst>
          </p:cNvPr>
          <p:cNvSpPr>
            <a:spLocks noGrp="1"/>
          </p:cNvSpPr>
          <p:nvPr>
            <p:ph type="body" idx="1"/>
          </p:nvPr>
        </p:nvSpPr>
        <p:spPr>
          <a:xfrm>
            <a:off x="-1" y="578734"/>
            <a:ext cx="12107119" cy="6279266"/>
          </a:xfrm>
        </p:spPr>
        <p:txBody>
          <a:bodyPr>
            <a:normAutofit/>
          </a:bodyPr>
          <a:lstStyle/>
          <a:p>
            <a:pPr algn="ctr"/>
            <a:endParaRPr lang="en-GB" u="sng" dirty="0">
              <a:solidFill>
                <a:schemeClr val="tx1"/>
              </a:solidFill>
            </a:endParaRPr>
          </a:p>
          <a:p>
            <a:pPr algn="ctr"/>
            <a:r>
              <a:rPr lang="en-GB" dirty="0">
                <a:solidFill>
                  <a:schemeClr val="tx1"/>
                </a:solidFill>
              </a:rPr>
              <a:t>YTD 38 reportable injuries from 33 last month</a:t>
            </a:r>
          </a:p>
          <a:p>
            <a:pPr algn="ctr"/>
            <a:r>
              <a:rPr lang="en-GB" dirty="0">
                <a:solidFill>
                  <a:schemeClr val="tx1"/>
                </a:solidFill>
              </a:rPr>
              <a:t> </a:t>
            </a:r>
          </a:p>
          <a:p>
            <a:r>
              <a:rPr lang="en-GB" dirty="0">
                <a:solidFill>
                  <a:schemeClr val="tx1"/>
                </a:solidFill>
              </a:rPr>
              <a:t>            </a:t>
            </a:r>
            <a:r>
              <a:rPr lang="en-GB" u="sng" dirty="0">
                <a:solidFill>
                  <a:schemeClr val="tx1"/>
                </a:solidFill>
              </a:rPr>
              <a:t>EHO visits</a:t>
            </a:r>
            <a:r>
              <a:rPr lang="en-GB" dirty="0">
                <a:solidFill>
                  <a:schemeClr val="tx1"/>
                </a:solidFill>
              </a:rPr>
              <a:t>             </a:t>
            </a:r>
            <a:r>
              <a:rPr lang="en-GB" u="sng" dirty="0">
                <a:solidFill>
                  <a:schemeClr val="tx1"/>
                </a:solidFill>
              </a:rPr>
              <a:t>Food Allergen Incidents</a:t>
            </a:r>
            <a:r>
              <a:rPr lang="en-GB" dirty="0">
                <a:solidFill>
                  <a:schemeClr val="tx1"/>
                </a:solidFill>
              </a:rPr>
              <a:t>           </a:t>
            </a:r>
            <a:r>
              <a:rPr lang="en-GB" u="sng" dirty="0">
                <a:solidFill>
                  <a:schemeClr val="tx1"/>
                </a:solidFill>
              </a:rPr>
              <a:t>RIDDORS</a:t>
            </a:r>
            <a:r>
              <a:rPr lang="en-GB" dirty="0">
                <a:solidFill>
                  <a:schemeClr val="tx1"/>
                </a:solidFill>
              </a:rPr>
              <a:t> -  </a:t>
            </a:r>
            <a:r>
              <a:rPr lang="en-GB" dirty="0">
                <a:solidFill>
                  <a:srgbClr val="00FF00"/>
                </a:solidFill>
              </a:rPr>
              <a:t>No visits or cases during June </a:t>
            </a:r>
          </a:p>
          <a:p>
            <a:endParaRPr lang="en-GB" dirty="0">
              <a:solidFill>
                <a:srgbClr val="00FF00"/>
              </a:solidFill>
            </a:endParaRPr>
          </a:p>
          <a:p>
            <a:r>
              <a:rPr lang="en-GB" dirty="0">
                <a:solidFill>
                  <a:srgbClr val="00FF00"/>
                </a:solidFill>
              </a:rPr>
              <a:t>YTD  10 EHO,  2 substantiated Food Allergen incidents and 3 RIDDOR</a:t>
            </a:r>
          </a:p>
          <a:p>
            <a:endParaRPr lang="en-GB" dirty="0">
              <a:solidFill>
                <a:schemeClr val="tx1"/>
              </a:solidFill>
            </a:endParaRPr>
          </a:p>
          <a:p>
            <a:r>
              <a:rPr lang="en-GB" dirty="0">
                <a:solidFill>
                  <a:schemeClr val="tx1"/>
                </a:solidFill>
              </a:rPr>
              <a:t>            </a:t>
            </a:r>
            <a:r>
              <a:rPr lang="en-GB" u="sng" dirty="0">
                <a:solidFill>
                  <a:schemeClr val="tx1"/>
                </a:solidFill>
              </a:rPr>
              <a:t>Near Misses </a:t>
            </a:r>
            <a:r>
              <a:rPr lang="en-GB" dirty="0">
                <a:solidFill>
                  <a:srgbClr val="00FF00"/>
                </a:solidFill>
              </a:rPr>
              <a:t>15 YTD</a:t>
            </a:r>
          </a:p>
          <a:p>
            <a:r>
              <a:rPr lang="en-GB" dirty="0">
                <a:solidFill>
                  <a:schemeClr val="tx1"/>
                </a:solidFill>
              </a:rPr>
              <a:t>             only 1 in June from Kew, </a:t>
            </a:r>
            <a:r>
              <a:rPr lang="en-GB" sz="1600" dirty="0">
                <a:solidFill>
                  <a:schemeClr val="tx1"/>
                </a:solidFill>
              </a:rPr>
              <a:t>Strong wind blew through the restaurant, blowing open the door into the kitchen, and knocking      	the panel down onto the kitchen floor. An employee was stood below the door but managed to avoid it.</a:t>
            </a:r>
          </a:p>
          <a:p>
            <a:endParaRPr lang="en-GB" sz="1600" u="sng" dirty="0">
              <a:solidFill>
                <a:schemeClr val="tx1"/>
              </a:solidFill>
            </a:endParaRPr>
          </a:p>
          <a:p>
            <a:endParaRPr lang="en-GB" sz="1600" u="sng" dirty="0">
              <a:solidFill>
                <a:schemeClr val="tx1"/>
              </a:solidFill>
            </a:endParaRPr>
          </a:p>
        </p:txBody>
      </p:sp>
      <p:pic>
        <p:nvPicPr>
          <p:cNvPr id="9" name="Picture 8">
            <a:extLst>
              <a:ext uri="{FF2B5EF4-FFF2-40B4-BE49-F238E27FC236}">
                <a16:creationId xmlns:a16="http://schemas.microsoft.com/office/drawing/2014/main" id="{DDA06D5C-A026-8FFA-C516-F3131DE92006}"/>
              </a:ext>
            </a:extLst>
          </p:cNvPr>
          <p:cNvPicPr>
            <a:picLocks noChangeAspect="1"/>
          </p:cNvPicPr>
          <p:nvPr/>
        </p:nvPicPr>
        <p:blipFill>
          <a:blip r:embed="rId7"/>
          <a:stretch>
            <a:fillRect/>
          </a:stretch>
        </p:blipFill>
        <p:spPr>
          <a:xfrm>
            <a:off x="234390" y="1919849"/>
            <a:ext cx="597460" cy="591363"/>
          </a:xfrm>
          <a:prstGeom prst="rect">
            <a:avLst/>
          </a:prstGeom>
        </p:spPr>
      </p:pic>
      <p:pic>
        <p:nvPicPr>
          <p:cNvPr id="14" name="Picture 13">
            <a:extLst>
              <a:ext uri="{FF2B5EF4-FFF2-40B4-BE49-F238E27FC236}">
                <a16:creationId xmlns:a16="http://schemas.microsoft.com/office/drawing/2014/main" id="{5DBB5A58-DDF7-6C3F-4577-C6D16AF58B0B}"/>
              </a:ext>
            </a:extLst>
          </p:cNvPr>
          <p:cNvPicPr>
            <a:picLocks noChangeAspect="1"/>
          </p:cNvPicPr>
          <p:nvPr/>
        </p:nvPicPr>
        <p:blipFill>
          <a:blip r:embed="rId8"/>
          <a:stretch>
            <a:fillRect/>
          </a:stretch>
        </p:blipFill>
        <p:spPr>
          <a:xfrm>
            <a:off x="6053558" y="1904297"/>
            <a:ext cx="487722" cy="536494"/>
          </a:xfrm>
          <a:prstGeom prst="rect">
            <a:avLst/>
          </a:prstGeom>
        </p:spPr>
      </p:pic>
      <p:pic>
        <p:nvPicPr>
          <p:cNvPr id="15" name="Picture 14">
            <a:extLst>
              <a:ext uri="{FF2B5EF4-FFF2-40B4-BE49-F238E27FC236}">
                <a16:creationId xmlns:a16="http://schemas.microsoft.com/office/drawing/2014/main" id="{30C4FA41-1C63-95DC-60B9-436BCC4E7ECD}"/>
              </a:ext>
            </a:extLst>
          </p:cNvPr>
          <p:cNvPicPr>
            <a:picLocks noChangeAspect="1"/>
          </p:cNvPicPr>
          <p:nvPr/>
        </p:nvPicPr>
        <p:blipFill>
          <a:blip r:embed="rId9"/>
          <a:stretch>
            <a:fillRect/>
          </a:stretch>
        </p:blipFill>
        <p:spPr>
          <a:xfrm>
            <a:off x="2352702" y="1849428"/>
            <a:ext cx="585267" cy="591363"/>
          </a:xfrm>
          <a:prstGeom prst="rect">
            <a:avLst/>
          </a:prstGeom>
        </p:spPr>
      </p:pic>
      <p:pic>
        <p:nvPicPr>
          <p:cNvPr id="16" name="Picture 15">
            <a:extLst>
              <a:ext uri="{FF2B5EF4-FFF2-40B4-BE49-F238E27FC236}">
                <a16:creationId xmlns:a16="http://schemas.microsoft.com/office/drawing/2014/main" id="{9AF95A25-45D9-F206-E937-4764DF9C7EDE}"/>
              </a:ext>
            </a:extLst>
          </p:cNvPr>
          <p:cNvPicPr>
            <a:picLocks noChangeAspect="1"/>
          </p:cNvPicPr>
          <p:nvPr/>
        </p:nvPicPr>
        <p:blipFill>
          <a:blip r:embed="rId10"/>
          <a:stretch>
            <a:fillRect/>
          </a:stretch>
        </p:blipFill>
        <p:spPr>
          <a:xfrm>
            <a:off x="234390" y="3718367"/>
            <a:ext cx="530398" cy="536494"/>
          </a:xfrm>
          <a:prstGeom prst="rect">
            <a:avLst/>
          </a:prstGeom>
        </p:spPr>
      </p:pic>
    </p:spTree>
    <p:extLst>
      <p:ext uri="{BB962C8B-B14F-4D97-AF65-F5344CB8AC3E}">
        <p14:creationId xmlns:p14="http://schemas.microsoft.com/office/powerpoint/2010/main" val="246116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D3628-64C1-27E4-D3A4-5461BD54E12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8CA3293C-B592-0842-5FAB-F5D4E9673CCF}"/>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EAB0554D-0355-EE34-EF22-058B8FDF7035}"/>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308D0910-2EDD-0863-129E-6C2864B984BC}"/>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5DC44937-C444-34D1-EB43-17BA79C5ECBA}"/>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41F661CD-C71C-E24D-FA12-C7E84901A46C}"/>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3587DDC3-B9AD-2D6F-A743-D77F3E52F89C}"/>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7858A089-9E3D-4407-B54C-A3E45C2D581F}"/>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5B2254D2-6A9E-1DEF-86F7-BF4C2F96E64C}"/>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A80070-39D8-D1D6-D7C4-4E7DBE79837E}"/>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0A9DDE9A-C85F-335E-2763-EF0F1541FB60}"/>
              </a:ext>
            </a:extLst>
          </p:cNvPr>
          <p:cNvSpPr>
            <a:spLocks noGrp="1"/>
          </p:cNvSpPr>
          <p:nvPr>
            <p:ph type="title"/>
          </p:nvPr>
        </p:nvSpPr>
        <p:spPr>
          <a:xfrm>
            <a:off x="126124" y="373109"/>
            <a:ext cx="10909738" cy="1649274"/>
          </a:xfrm>
        </p:spPr>
        <p:txBody>
          <a:bodyPr>
            <a:normAutofit fontScale="90000"/>
          </a:bodyPr>
          <a:lstStyle/>
          <a:p>
            <a:pPr algn="ctr"/>
            <a:r>
              <a:rPr lang="en-GB" dirty="0"/>
              <a:t>Year to Date Info Charts </a:t>
            </a:r>
            <a:br>
              <a:rPr lang="en-GB" dirty="0"/>
            </a:br>
            <a:r>
              <a:rPr lang="en-GB" dirty="0"/>
              <a:t>Safety Incidents &amp; Workplace Safety        </a:t>
            </a:r>
          </a:p>
        </p:txBody>
      </p:sp>
      <p:sp>
        <p:nvSpPr>
          <p:cNvPr id="13" name="Text Placeholder 12">
            <a:extLst>
              <a:ext uri="{FF2B5EF4-FFF2-40B4-BE49-F238E27FC236}">
                <a16:creationId xmlns:a16="http://schemas.microsoft.com/office/drawing/2014/main" id="{32338E50-62CF-11E6-331E-70E440BAD40D}"/>
              </a:ext>
            </a:extLst>
          </p:cNvPr>
          <p:cNvSpPr>
            <a:spLocks noGrp="1"/>
          </p:cNvSpPr>
          <p:nvPr>
            <p:ph type="body" idx="1"/>
          </p:nvPr>
        </p:nvSpPr>
        <p:spPr>
          <a:xfrm>
            <a:off x="831850" y="1551330"/>
            <a:ext cx="10515600" cy="4928081"/>
          </a:xfrm>
        </p:spPr>
        <p:txBody>
          <a:bodyPr>
            <a:normAutofit/>
          </a:bodyPr>
          <a:lstStyle/>
          <a:p>
            <a:r>
              <a:rPr lang="en-GB" dirty="0">
                <a:solidFill>
                  <a:srgbClr val="FF0000"/>
                </a:solidFill>
              </a:rPr>
              <a:t>  </a:t>
            </a:r>
          </a:p>
        </p:txBody>
      </p:sp>
      <p:pic>
        <p:nvPicPr>
          <p:cNvPr id="14" name="Picture 13">
            <a:extLst>
              <a:ext uri="{FF2B5EF4-FFF2-40B4-BE49-F238E27FC236}">
                <a16:creationId xmlns:a16="http://schemas.microsoft.com/office/drawing/2014/main" id="{DFAD060A-DCE8-809E-566A-E961B5A533AD}"/>
              </a:ext>
            </a:extLst>
          </p:cNvPr>
          <p:cNvPicPr>
            <a:picLocks noChangeAspect="1"/>
          </p:cNvPicPr>
          <p:nvPr/>
        </p:nvPicPr>
        <p:blipFill>
          <a:blip r:embed="rId7"/>
          <a:stretch>
            <a:fillRect/>
          </a:stretch>
        </p:blipFill>
        <p:spPr>
          <a:xfrm>
            <a:off x="588578" y="2279913"/>
            <a:ext cx="4424855" cy="3534441"/>
          </a:xfrm>
          <a:prstGeom prst="rect">
            <a:avLst/>
          </a:prstGeom>
        </p:spPr>
      </p:pic>
      <p:pic>
        <p:nvPicPr>
          <p:cNvPr id="18" name="Picture 17">
            <a:extLst>
              <a:ext uri="{FF2B5EF4-FFF2-40B4-BE49-F238E27FC236}">
                <a16:creationId xmlns:a16="http://schemas.microsoft.com/office/drawing/2014/main" id="{4EA316E8-F348-34EC-C013-7A40195C6678}"/>
              </a:ext>
            </a:extLst>
          </p:cNvPr>
          <p:cNvPicPr>
            <a:picLocks noChangeAspect="1"/>
          </p:cNvPicPr>
          <p:nvPr/>
        </p:nvPicPr>
        <p:blipFill>
          <a:blip r:embed="rId8"/>
          <a:stretch>
            <a:fillRect/>
          </a:stretch>
        </p:blipFill>
        <p:spPr>
          <a:xfrm>
            <a:off x="6516413" y="2400972"/>
            <a:ext cx="4424855" cy="3504048"/>
          </a:xfrm>
          <a:prstGeom prst="rect">
            <a:avLst/>
          </a:prstGeom>
        </p:spPr>
      </p:pic>
    </p:spTree>
    <p:extLst>
      <p:ext uri="{BB962C8B-B14F-4D97-AF65-F5344CB8AC3E}">
        <p14:creationId xmlns:p14="http://schemas.microsoft.com/office/powerpoint/2010/main" val="347539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C3FB-4E22-0175-6003-7E57048840D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CCCED07-6EF5-506D-8485-07695BF52949}"/>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5850FE32-00B7-5DDF-4864-7E961FC4E468}"/>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E0695040-F89E-4A7D-6890-BEE30D4F185A}"/>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51E7A789-AD01-0E73-D3DC-125635152ACB}"/>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283630C4-28A6-80AC-D68C-23EEC0B43708}"/>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9CBAF02A-1CCD-B210-A701-CE3D4A162CAB}"/>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2CAB8706-099B-CCDB-3226-7F19AA2EEEF6}"/>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D2F60CF5-7FDF-CDF0-F6ED-8ED870CF9668}"/>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E87996-2203-9BB8-E8A2-2ACA31A42027}"/>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4B2208A8-FF30-89C4-11B3-C253190CF176}"/>
              </a:ext>
            </a:extLst>
          </p:cNvPr>
          <p:cNvSpPr>
            <a:spLocks noGrp="1"/>
          </p:cNvSpPr>
          <p:nvPr>
            <p:ph type="title"/>
          </p:nvPr>
        </p:nvSpPr>
        <p:spPr>
          <a:xfrm>
            <a:off x="831850" y="373109"/>
            <a:ext cx="8711037" cy="924380"/>
          </a:xfrm>
        </p:spPr>
        <p:txBody>
          <a:bodyPr>
            <a:normAutofit/>
          </a:bodyPr>
          <a:lstStyle/>
          <a:p>
            <a:pPr algn="ctr"/>
            <a:r>
              <a:rPr lang="en-GB" dirty="0"/>
              <a:t>Audits in June </a:t>
            </a:r>
          </a:p>
        </p:txBody>
      </p:sp>
      <p:sp>
        <p:nvSpPr>
          <p:cNvPr id="13" name="Text Placeholder 12">
            <a:extLst>
              <a:ext uri="{FF2B5EF4-FFF2-40B4-BE49-F238E27FC236}">
                <a16:creationId xmlns:a16="http://schemas.microsoft.com/office/drawing/2014/main" id="{7B9D89B3-B762-CF82-114B-98920172AEA4}"/>
              </a:ext>
            </a:extLst>
          </p:cNvPr>
          <p:cNvSpPr>
            <a:spLocks noGrp="1"/>
          </p:cNvSpPr>
          <p:nvPr>
            <p:ph type="body" idx="1"/>
          </p:nvPr>
        </p:nvSpPr>
        <p:spPr>
          <a:xfrm>
            <a:off x="831850" y="1551331"/>
            <a:ext cx="10515600" cy="4538319"/>
          </a:xfrm>
        </p:spPr>
        <p:txBody>
          <a:bodyPr>
            <a:normAutofit/>
          </a:bodyPr>
          <a:lstStyle/>
          <a:p>
            <a:r>
              <a:rPr lang="en-GB" sz="2000" dirty="0">
                <a:solidFill>
                  <a:schemeClr val="tx1"/>
                </a:solidFill>
              </a:rPr>
              <a:t> No HSE audits in June  </a:t>
            </a:r>
          </a:p>
          <a:p>
            <a:endParaRPr lang="en-GB" sz="2000" dirty="0">
              <a:solidFill>
                <a:schemeClr val="tx1"/>
              </a:solidFill>
            </a:endParaRPr>
          </a:p>
        </p:txBody>
      </p:sp>
    </p:spTree>
    <p:extLst>
      <p:ext uri="{BB962C8B-B14F-4D97-AF65-F5344CB8AC3E}">
        <p14:creationId xmlns:p14="http://schemas.microsoft.com/office/powerpoint/2010/main" val="153939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BE95F-B090-7361-9F52-17FFB182FC6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D50179D-00DE-B7A6-79C8-E7D04D4085FD}"/>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1E990D16-4600-B417-0937-341CB5700A3E}"/>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FD8E0855-E977-0768-39E0-28D762043FA9}"/>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EA057430-8970-8AC5-EB99-258B86BBFEB9}"/>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2D20989F-31AA-2F44-9E5B-C9487616089D}"/>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7B488FA6-3146-4B8B-1F0E-944E49FCA594}"/>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D936274F-1130-AAB6-5F36-344AC661E472}"/>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60D1235E-6196-7F70-66A8-E7DE3EDE5312}"/>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F47E6D-659D-C2D1-BCD0-9C23050FE41B}"/>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B7E4B170-60A8-59F1-6761-C36D4CE2E2DF}"/>
              </a:ext>
            </a:extLst>
          </p:cNvPr>
          <p:cNvSpPr>
            <a:spLocks noGrp="1"/>
          </p:cNvSpPr>
          <p:nvPr>
            <p:ph type="title"/>
          </p:nvPr>
        </p:nvSpPr>
        <p:spPr>
          <a:xfrm>
            <a:off x="831850" y="0"/>
            <a:ext cx="8711037" cy="888231"/>
          </a:xfrm>
        </p:spPr>
        <p:txBody>
          <a:bodyPr>
            <a:normAutofit fontScale="90000"/>
          </a:bodyPr>
          <a:lstStyle/>
          <a:p>
            <a:pPr algn="ctr"/>
            <a:r>
              <a:rPr lang="en-GB" dirty="0"/>
              <a:t>Outstanding Actions FSA</a:t>
            </a:r>
          </a:p>
        </p:txBody>
      </p:sp>
      <p:sp>
        <p:nvSpPr>
          <p:cNvPr id="13" name="Text Placeholder 12">
            <a:extLst>
              <a:ext uri="{FF2B5EF4-FFF2-40B4-BE49-F238E27FC236}">
                <a16:creationId xmlns:a16="http://schemas.microsoft.com/office/drawing/2014/main" id="{FB6DD3DD-6B4C-0548-1BBE-B0527665E894}"/>
              </a:ext>
            </a:extLst>
          </p:cNvPr>
          <p:cNvSpPr>
            <a:spLocks noGrp="1"/>
          </p:cNvSpPr>
          <p:nvPr>
            <p:ph type="body" idx="1"/>
          </p:nvPr>
        </p:nvSpPr>
        <p:spPr>
          <a:xfrm>
            <a:off x="831850" y="636608"/>
            <a:ext cx="10515600" cy="5842803"/>
          </a:xfrm>
        </p:spPr>
        <p:txBody>
          <a:bodyPr>
            <a:normAutofit/>
          </a:bodyPr>
          <a:lstStyle/>
          <a:p>
            <a:r>
              <a:rPr lang="en-GB" dirty="0">
                <a:solidFill>
                  <a:srgbClr val="FF0000"/>
                </a:solidFill>
              </a:rPr>
              <a:t>Audit 23-24</a:t>
            </a:r>
          </a:p>
          <a:p>
            <a:endParaRPr lang="en-GB" dirty="0">
              <a:solidFill>
                <a:srgbClr val="FF0000"/>
              </a:solidFill>
            </a:endParaRPr>
          </a:p>
          <a:p>
            <a:endParaRPr lang="en-GB" dirty="0">
              <a:solidFill>
                <a:srgbClr val="FF0000"/>
              </a:solidFill>
            </a:endParaRPr>
          </a:p>
          <a:p>
            <a:endParaRPr lang="en-GB" dirty="0">
              <a:solidFill>
                <a:srgbClr val="FF0000"/>
              </a:solidFill>
            </a:endParaRPr>
          </a:p>
          <a:p>
            <a:r>
              <a:rPr lang="en-GB" dirty="0">
                <a:solidFill>
                  <a:srgbClr val="FF0000"/>
                </a:solidFill>
              </a:rPr>
              <a:t>Audits 24-25 </a:t>
            </a:r>
          </a:p>
          <a:p>
            <a:r>
              <a:rPr lang="en-GB" dirty="0">
                <a:solidFill>
                  <a:schemeClr val="tx1"/>
                </a:solidFill>
              </a:rPr>
              <a:t>40 open today  </a:t>
            </a:r>
          </a:p>
          <a:p>
            <a:r>
              <a:rPr lang="en-GB" dirty="0">
                <a:solidFill>
                  <a:schemeClr val="tx1"/>
                </a:solidFill>
              </a:rPr>
              <a:t>44 last month</a:t>
            </a:r>
          </a:p>
        </p:txBody>
      </p:sp>
      <p:pic>
        <p:nvPicPr>
          <p:cNvPr id="9" name="Picture 8">
            <a:extLst>
              <a:ext uri="{FF2B5EF4-FFF2-40B4-BE49-F238E27FC236}">
                <a16:creationId xmlns:a16="http://schemas.microsoft.com/office/drawing/2014/main" id="{BDF9235E-B609-CE38-8F57-C60BC631D045}"/>
              </a:ext>
            </a:extLst>
          </p:cNvPr>
          <p:cNvPicPr>
            <a:picLocks noChangeAspect="1"/>
          </p:cNvPicPr>
          <p:nvPr/>
        </p:nvPicPr>
        <p:blipFill>
          <a:blip r:embed="rId7"/>
          <a:stretch>
            <a:fillRect/>
          </a:stretch>
        </p:blipFill>
        <p:spPr>
          <a:xfrm>
            <a:off x="1043646" y="1082309"/>
            <a:ext cx="8966200" cy="1289050"/>
          </a:xfrm>
          <a:prstGeom prst="rect">
            <a:avLst/>
          </a:prstGeom>
        </p:spPr>
      </p:pic>
      <p:pic>
        <p:nvPicPr>
          <p:cNvPr id="14" name="Picture 13">
            <a:extLst>
              <a:ext uri="{FF2B5EF4-FFF2-40B4-BE49-F238E27FC236}">
                <a16:creationId xmlns:a16="http://schemas.microsoft.com/office/drawing/2014/main" id="{B992C5D7-8E4F-953A-A08B-0F32471C8091}"/>
              </a:ext>
            </a:extLst>
          </p:cNvPr>
          <p:cNvPicPr>
            <a:picLocks noChangeAspect="1"/>
          </p:cNvPicPr>
          <p:nvPr/>
        </p:nvPicPr>
        <p:blipFill>
          <a:blip r:embed="rId8"/>
          <a:stretch>
            <a:fillRect/>
          </a:stretch>
        </p:blipFill>
        <p:spPr>
          <a:xfrm>
            <a:off x="2701160" y="2500688"/>
            <a:ext cx="9375226" cy="4192212"/>
          </a:xfrm>
          <a:prstGeom prst="rect">
            <a:avLst/>
          </a:prstGeom>
        </p:spPr>
      </p:pic>
    </p:spTree>
    <p:extLst>
      <p:ext uri="{BB962C8B-B14F-4D97-AF65-F5344CB8AC3E}">
        <p14:creationId xmlns:p14="http://schemas.microsoft.com/office/powerpoint/2010/main" val="266104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690CA-6236-FE5C-D08F-FA98711AF26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EF04A5D-A2DE-A10C-8701-55197291B7F2}"/>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322E8A97-3DA2-32F6-5F7D-6F8216B67D3F}"/>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192714F4-8292-A114-40B9-C1D474595C5C}"/>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90898240-D76E-E225-F976-413340A3DB0C}"/>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FF49802E-3624-5169-E353-064D92737AE1}"/>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7A6687EB-8D3A-5AB9-E6C3-2861E33D59D8}"/>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3C4BBE96-80B3-7874-1680-1B5E032CA5FE}"/>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C9962CEC-E892-3EDC-EC5E-6792A91706C5}"/>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B09C9A-F12D-C5DD-4725-A175572A3421}"/>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95A60D19-322B-6054-E8F6-2188C53E1DC0}"/>
              </a:ext>
            </a:extLst>
          </p:cNvPr>
          <p:cNvSpPr>
            <a:spLocks noGrp="1"/>
          </p:cNvSpPr>
          <p:nvPr>
            <p:ph type="title"/>
          </p:nvPr>
        </p:nvSpPr>
        <p:spPr>
          <a:xfrm>
            <a:off x="751462" y="-28074"/>
            <a:ext cx="9359490" cy="916305"/>
          </a:xfrm>
        </p:spPr>
        <p:txBody>
          <a:bodyPr>
            <a:noAutofit/>
          </a:bodyPr>
          <a:lstStyle/>
          <a:p>
            <a:r>
              <a:rPr lang="en-GB" sz="4800" dirty="0"/>
              <a:t>Ops Audit – 1</a:t>
            </a:r>
            <a:r>
              <a:rPr lang="en-GB" sz="4800" baseline="30000" dirty="0"/>
              <a:t>st</a:t>
            </a:r>
            <a:r>
              <a:rPr lang="en-GB" sz="4800" dirty="0"/>
              <a:t> deadline is here</a:t>
            </a:r>
          </a:p>
        </p:txBody>
      </p:sp>
      <p:sp>
        <p:nvSpPr>
          <p:cNvPr id="13" name="Text Placeholder 12">
            <a:extLst>
              <a:ext uri="{FF2B5EF4-FFF2-40B4-BE49-F238E27FC236}">
                <a16:creationId xmlns:a16="http://schemas.microsoft.com/office/drawing/2014/main" id="{3EAB169D-1F02-4396-50BA-E567A0099DA0}"/>
              </a:ext>
            </a:extLst>
          </p:cNvPr>
          <p:cNvSpPr>
            <a:spLocks noGrp="1"/>
          </p:cNvSpPr>
          <p:nvPr>
            <p:ph type="body" idx="1"/>
          </p:nvPr>
        </p:nvSpPr>
        <p:spPr>
          <a:xfrm>
            <a:off x="494249" y="888232"/>
            <a:ext cx="10853201" cy="5591180"/>
          </a:xfrm>
        </p:spPr>
        <p:txBody>
          <a:bodyPr>
            <a:normAutofit fontScale="25000" lnSpcReduction="20000"/>
          </a:bodyPr>
          <a:lstStyle/>
          <a:p>
            <a:r>
              <a:rPr lang="en-GB" sz="6400" dirty="0">
                <a:solidFill>
                  <a:schemeClr val="tx1"/>
                </a:solidFill>
              </a:rPr>
              <a:t>Audits should have been completed so far….</a:t>
            </a:r>
          </a:p>
          <a:p>
            <a:r>
              <a:rPr lang="en-GB" sz="8000" dirty="0">
                <a:solidFill>
                  <a:srgbClr val="00FF00"/>
                </a:solidFill>
              </a:rPr>
              <a:t>33 across CH&amp;CO in total have been completed, </a:t>
            </a:r>
          </a:p>
          <a:p>
            <a:r>
              <a:rPr lang="en-GB" sz="8000" dirty="0">
                <a:solidFill>
                  <a:srgbClr val="00FF00"/>
                </a:solidFill>
              </a:rPr>
              <a:t>20 of which are in Company of Cooks  </a:t>
            </a:r>
          </a:p>
          <a:p>
            <a:endParaRPr lang="en-GB" sz="6400" dirty="0">
              <a:solidFill>
                <a:schemeClr val="tx1"/>
              </a:solidFill>
            </a:endParaRPr>
          </a:p>
          <a:p>
            <a:endParaRPr lang="en-GB" sz="6400" dirty="0">
              <a:solidFill>
                <a:schemeClr val="tx1"/>
              </a:solidFill>
            </a:endParaRPr>
          </a:p>
          <a:p>
            <a:endParaRPr lang="en-GB" sz="3800" dirty="0">
              <a:solidFill>
                <a:schemeClr val="tx1"/>
              </a:solidFill>
            </a:endParaRPr>
          </a:p>
          <a:p>
            <a:endParaRPr lang="en-GB" sz="3800" dirty="0">
              <a:solidFill>
                <a:schemeClr val="tx1"/>
              </a:solidFill>
            </a:endParaRPr>
          </a:p>
          <a:p>
            <a:endParaRPr lang="en-GB" sz="3800" dirty="0">
              <a:solidFill>
                <a:schemeClr val="tx1"/>
              </a:solidFill>
            </a:endParaRPr>
          </a:p>
          <a:p>
            <a:r>
              <a:rPr lang="en-GB" sz="6200" dirty="0">
                <a:solidFill>
                  <a:schemeClr val="tx1"/>
                </a:solidFill>
              </a:rPr>
              <a:t>Download the Origami Mobile app to your phones or tablets </a:t>
            </a:r>
          </a:p>
          <a:p>
            <a:endParaRPr lang="en-GB" sz="6200" dirty="0">
              <a:solidFill>
                <a:schemeClr val="tx1"/>
              </a:solidFill>
            </a:endParaRPr>
          </a:p>
          <a:p>
            <a:r>
              <a:rPr lang="en-GB" sz="6200" dirty="0">
                <a:solidFill>
                  <a:schemeClr val="tx1"/>
                </a:solidFill>
              </a:rPr>
              <a:t>“Compass” is the Account Name </a:t>
            </a:r>
          </a:p>
          <a:p>
            <a:endParaRPr lang="en-GB" sz="6200" dirty="0">
              <a:solidFill>
                <a:schemeClr val="tx1"/>
              </a:solidFill>
            </a:endParaRPr>
          </a:p>
          <a:p>
            <a:r>
              <a:rPr lang="en-GB" sz="6200" dirty="0">
                <a:solidFill>
                  <a:schemeClr val="tx1"/>
                </a:solidFill>
              </a:rPr>
              <a:t>Then click the “Continue” button </a:t>
            </a:r>
          </a:p>
          <a:p>
            <a:endParaRPr lang="en-GB" sz="6200" dirty="0">
              <a:solidFill>
                <a:schemeClr val="tx1"/>
              </a:solidFill>
            </a:endParaRPr>
          </a:p>
          <a:p>
            <a:r>
              <a:rPr lang="en-GB" sz="6200" dirty="0">
                <a:solidFill>
                  <a:schemeClr val="tx1"/>
                </a:solidFill>
              </a:rPr>
              <a:t>Then on the Log in screen click on “Use a passcode instead” option </a:t>
            </a:r>
          </a:p>
          <a:p>
            <a:endParaRPr lang="en-GB" sz="6200" dirty="0">
              <a:solidFill>
                <a:schemeClr val="tx1"/>
              </a:solidFill>
            </a:endParaRPr>
          </a:p>
          <a:p>
            <a:r>
              <a:rPr lang="en-GB" sz="6200" dirty="0">
                <a:solidFill>
                  <a:schemeClr val="tx1"/>
                </a:solidFill>
              </a:rPr>
              <a:t>Enter the Central Support passcode which is </a:t>
            </a:r>
            <a:r>
              <a:rPr lang="en-GB" sz="6200" b="1" u="sng" dirty="0">
                <a:solidFill>
                  <a:schemeClr val="tx1"/>
                </a:solidFill>
              </a:rPr>
              <a:t>chco12</a:t>
            </a:r>
            <a:r>
              <a:rPr lang="en-GB" sz="6200" dirty="0">
                <a:solidFill>
                  <a:schemeClr val="tx1"/>
                </a:solidFill>
              </a:rPr>
              <a:t> and then click on “Sign In”.</a:t>
            </a:r>
          </a:p>
          <a:p>
            <a:endParaRPr lang="en-GB" sz="6200" dirty="0">
              <a:solidFill>
                <a:schemeClr val="tx1"/>
              </a:solidFill>
            </a:endParaRPr>
          </a:p>
          <a:p>
            <a:r>
              <a:rPr lang="en-GB" sz="6200" dirty="0">
                <a:solidFill>
                  <a:schemeClr val="tx1"/>
                </a:solidFill>
              </a:rPr>
              <a:t>Please let me know if you need to “How to…” document again </a:t>
            </a:r>
          </a:p>
          <a:p>
            <a:endParaRPr lang="en-GB" dirty="0">
              <a:solidFill>
                <a:srgbClr val="FF0000"/>
              </a:solidFill>
            </a:endParaRPr>
          </a:p>
        </p:txBody>
      </p:sp>
      <p:pic>
        <p:nvPicPr>
          <p:cNvPr id="14" name="Picture 13">
            <a:extLst>
              <a:ext uri="{FF2B5EF4-FFF2-40B4-BE49-F238E27FC236}">
                <a16:creationId xmlns:a16="http://schemas.microsoft.com/office/drawing/2014/main" id="{5577157E-C204-89DB-3FE2-01A9D6287090}"/>
              </a:ext>
            </a:extLst>
          </p:cNvPr>
          <p:cNvPicPr>
            <a:picLocks noChangeAspect="1"/>
          </p:cNvPicPr>
          <p:nvPr/>
        </p:nvPicPr>
        <p:blipFill>
          <a:blip r:embed="rId7"/>
          <a:stretch>
            <a:fillRect/>
          </a:stretch>
        </p:blipFill>
        <p:spPr>
          <a:xfrm>
            <a:off x="9176699" y="5486193"/>
            <a:ext cx="1447878" cy="1043646"/>
          </a:xfrm>
          <a:prstGeom prst="rect">
            <a:avLst/>
          </a:prstGeom>
        </p:spPr>
      </p:pic>
      <p:pic>
        <p:nvPicPr>
          <p:cNvPr id="17" name="Picture 16">
            <a:extLst>
              <a:ext uri="{FF2B5EF4-FFF2-40B4-BE49-F238E27FC236}">
                <a16:creationId xmlns:a16="http://schemas.microsoft.com/office/drawing/2014/main" id="{F39336EA-2D1B-3221-300C-348305856CAC}"/>
              </a:ext>
            </a:extLst>
          </p:cNvPr>
          <p:cNvPicPr>
            <a:picLocks noChangeAspect="1"/>
          </p:cNvPicPr>
          <p:nvPr/>
        </p:nvPicPr>
        <p:blipFill>
          <a:blip r:embed="rId8"/>
          <a:stretch>
            <a:fillRect/>
          </a:stretch>
        </p:blipFill>
        <p:spPr>
          <a:xfrm>
            <a:off x="4270560" y="1543850"/>
            <a:ext cx="1650289" cy="1349408"/>
          </a:xfrm>
          <a:prstGeom prst="rect">
            <a:avLst/>
          </a:prstGeom>
        </p:spPr>
      </p:pic>
      <p:pic>
        <p:nvPicPr>
          <p:cNvPr id="9" name="Picture 8">
            <a:extLst>
              <a:ext uri="{FF2B5EF4-FFF2-40B4-BE49-F238E27FC236}">
                <a16:creationId xmlns:a16="http://schemas.microsoft.com/office/drawing/2014/main" id="{03EA4F04-CD7A-931C-EA65-63158BF1B33A}"/>
              </a:ext>
            </a:extLst>
          </p:cNvPr>
          <p:cNvPicPr>
            <a:picLocks noChangeAspect="1"/>
          </p:cNvPicPr>
          <p:nvPr/>
        </p:nvPicPr>
        <p:blipFill>
          <a:blip r:embed="rId9"/>
          <a:stretch>
            <a:fillRect/>
          </a:stretch>
        </p:blipFill>
        <p:spPr>
          <a:xfrm>
            <a:off x="6162675" y="888231"/>
            <a:ext cx="5607050" cy="3879850"/>
          </a:xfrm>
          <a:prstGeom prst="rect">
            <a:avLst/>
          </a:prstGeom>
        </p:spPr>
      </p:pic>
    </p:spTree>
    <p:extLst>
      <p:ext uri="{BB962C8B-B14F-4D97-AF65-F5344CB8AC3E}">
        <p14:creationId xmlns:p14="http://schemas.microsoft.com/office/powerpoint/2010/main" val="9287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6C68A-8C2D-51CA-EDF6-23521CAAD1E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27B831E-9B48-053F-4360-896D92D617E2}"/>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7DD26F8E-2F8A-13F6-21AC-67324E54DFEC}"/>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5BAB995A-FBDE-3DAB-03DF-78E5B5BDB9C9}"/>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C5F13AD9-6F9B-C179-3AF5-EAE4DF3F55E1}"/>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9FD42E8B-1A58-CCA9-E93C-95B915D4EE6B}"/>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E286195E-E0E6-8C8D-25BA-DB88F22799BC}"/>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680EC624-A631-D169-F20E-155068499C0B}"/>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EDBAB4CF-56A0-5598-E061-BBAA8855820D}"/>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80D5FA-808B-4B8C-4395-DCD3E557A2B4}"/>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11D14A87-E7DE-F5F8-B2B9-4C75478801F8}"/>
              </a:ext>
            </a:extLst>
          </p:cNvPr>
          <p:cNvSpPr>
            <a:spLocks noGrp="1"/>
          </p:cNvSpPr>
          <p:nvPr>
            <p:ph type="title"/>
          </p:nvPr>
        </p:nvSpPr>
        <p:spPr>
          <a:xfrm>
            <a:off x="751462" y="-28074"/>
            <a:ext cx="9359490" cy="916305"/>
          </a:xfrm>
        </p:spPr>
        <p:txBody>
          <a:bodyPr>
            <a:noAutofit/>
          </a:bodyPr>
          <a:lstStyle/>
          <a:p>
            <a:pPr algn="ctr"/>
            <a:r>
              <a:rPr lang="en-GB" sz="4800" dirty="0"/>
              <a:t>Leadership Safety Walks .. </a:t>
            </a:r>
            <a:r>
              <a:rPr lang="en-GB" sz="2000" dirty="0"/>
              <a:t>For all support team</a:t>
            </a:r>
          </a:p>
        </p:txBody>
      </p:sp>
      <p:sp>
        <p:nvSpPr>
          <p:cNvPr id="13" name="Text Placeholder 12">
            <a:extLst>
              <a:ext uri="{FF2B5EF4-FFF2-40B4-BE49-F238E27FC236}">
                <a16:creationId xmlns:a16="http://schemas.microsoft.com/office/drawing/2014/main" id="{83FB0AD2-C1E0-2D5A-0FF7-80B688D2BF74}"/>
              </a:ext>
            </a:extLst>
          </p:cNvPr>
          <p:cNvSpPr>
            <a:spLocks noGrp="1"/>
          </p:cNvSpPr>
          <p:nvPr>
            <p:ph type="body" idx="1"/>
          </p:nvPr>
        </p:nvSpPr>
        <p:spPr>
          <a:xfrm>
            <a:off x="320773" y="578069"/>
            <a:ext cx="11367941" cy="6155185"/>
          </a:xfrm>
        </p:spPr>
        <p:txBody>
          <a:bodyPr>
            <a:normAutofit fontScale="85000" lnSpcReduction="20000"/>
          </a:bodyPr>
          <a:lstStyle/>
          <a:p>
            <a:endParaRPr lang="en-GB" dirty="0">
              <a:solidFill>
                <a:schemeClr val="tx1"/>
              </a:solidFill>
            </a:endParaRPr>
          </a:p>
          <a:p>
            <a:r>
              <a:rPr lang="en-GB" dirty="0">
                <a:solidFill>
                  <a:schemeClr val="tx1"/>
                </a:solidFill>
              </a:rPr>
              <a:t>What is a safety walk?</a:t>
            </a:r>
          </a:p>
          <a:p>
            <a:r>
              <a:rPr lang="en-GB" dirty="0">
                <a:solidFill>
                  <a:schemeClr val="tx1"/>
                </a:solidFill>
              </a:rPr>
              <a:t>The Safety Walk is an opportunity to walk the ‘shop floor’ to observe and interact with our colleagues in their work environment, and to reaffirm good safety standards and behaviours.</a:t>
            </a:r>
          </a:p>
          <a:p>
            <a:endParaRPr lang="en-GB" dirty="0">
              <a:solidFill>
                <a:schemeClr val="tx1"/>
              </a:solidFill>
            </a:endParaRPr>
          </a:p>
          <a:p>
            <a:r>
              <a:rPr lang="en-GB" dirty="0">
                <a:solidFill>
                  <a:schemeClr val="tx1"/>
                </a:solidFill>
              </a:rPr>
              <a:t>We need to encourage everyone, not just senior ops to do as many safety walks as possible, so they get used to going to site and talking about HSE immediately</a:t>
            </a:r>
          </a:p>
          <a:p>
            <a:endParaRPr lang="en-GB" dirty="0">
              <a:solidFill>
                <a:schemeClr val="tx1"/>
              </a:solidFill>
            </a:endParaRPr>
          </a:p>
          <a:p>
            <a:r>
              <a:rPr lang="en-GB" dirty="0">
                <a:solidFill>
                  <a:schemeClr val="tx1"/>
                </a:solidFill>
              </a:rPr>
              <a:t>There are a number of different sections on the safety walk including allergens, sustainability, storage, records, equipment and structure. </a:t>
            </a:r>
          </a:p>
          <a:p>
            <a:endParaRPr lang="en-GB" dirty="0">
              <a:solidFill>
                <a:schemeClr val="tx1"/>
              </a:solidFill>
            </a:endParaRPr>
          </a:p>
          <a:p>
            <a:r>
              <a:rPr lang="en-GB" dirty="0">
                <a:solidFill>
                  <a:schemeClr val="tx1"/>
                </a:solidFill>
              </a:rPr>
              <a:t>Why – to show that we are leading a safety culture from above.</a:t>
            </a:r>
          </a:p>
          <a:p>
            <a:endParaRPr lang="en-GB" dirty="0">
              <a:solidFill>
                <a:schemeClr val="tx1"/>
              </a:solidFill>
            </a:endParaRPr>
          </a:p>
          <a:p>
            <a:r>
              <a:rPr lang="en-GB" dirty="0">
                <a:solidFill>
                  <a:schemeClr val="tx1"/>
                </a:solidFill>
              </a:rPr>
              <a:t>For FY25/26 part of the HSE KPI’s for CH&amp;CO but in addition Compass HSE will be adding a leading indicator amongst this, which will be the leadership walks.</a:t>
            </a:r>
          </a:p>
          <a:p>
            <a:endParaRPr lang="en-GB" dirty="0">
              <a:solidFill>
                <a:schemeClr val="tx1"/>
              </a:solidFill>
            </a:endParaRPr>
          </a:p>
          <a:p>
            <a:r>
              <a:rPr lang="en-GB" dirty="0">
                <a:solidFill>
                  <a:schemeClr val="tx1"/>
                </a:solidFill>
              </a:rPr>
              <a:t>Guidance for an effective safety walk </a:t>
            </a:r>
            <a:r>
              <a:rPr lang="en-GB" dirty="0">
                <a:solidFill>
                  <a:schemeClr val="tx1"/>
                </a:solidFill>
                <a:hlinkClick r:id="rId7"/>
              </a:rPr>
              <a:t>https://www.mycompasshse.co.uk/media/4zxpbeb1/scs-effective-safety-walk-guide-catering-hseg02704.pdf</a:t>
            </a:r>
            <a:r>
              <a:rPr lang="en-GB" dirty="0">
                <a:solidFill>
                  <a:schemeClr val="tx1"/>
                </a:solidFill>
              </a:rPr>
              <a:t> </a:t>
            </a:r>
          </a:p>
          <a:p>
            <a:r>
              <a:rPr lang="en-GB" dirty="0">
                <a:solidFill>
                  <a:schemeClr val="tx1"/>
                </a:solidFill>
              </a:rPr>
              <a:t>There is also a video on how to do the walk and how to record it on Origami on the safety walk page </a:t>
            </a:r>
            <a:r>
              <a:rPr lang="en-GB" dirty="0">
                <a:solidFill>
                  <a:schemeClr val="tx1"/>
                </a:solidFill>
                <a:hlinkClick r:id="rId8"/>
              </a:rPr>
              <a:t>https://www.mycompasshse.co.uk/see-care-share/safety-walks/</a:t>
            </a:r>
            <a:endParaRPr lang="en-GB" dirty="0">
              <a:solidFill>
                <a:schemeClr val="tx1"/>
              </a:solidFill>
            </a:endParaRPr>
          </a:p>
          <a:p>
            <a:endParaRPr lang="en-GB" dirty="0">
              <a:solidFill>
                <a:schemeClr val="tx1"/>
              </a:solidFill>
            </a:endParaRPr>
          </a:p>
          <a:p>
            <a:endParaRPr lang="en-GB" dirty="0">
              <a:solidFill>
                <a:srgbClr val="FF0000"/>
              </a:solidFill>
            </a:endParaRPr>
          </a:p>
          <a:p>
            <a:endParaRPr lang="en-GB" dirty="0">
              <a:solidFill>
                <a:srgbClr val="FF0000"/>
              </a:solidFill>
            </a:endParaRPr>
          </a:p>
        </p:txBody>
      </p:sp>
      <p:pic>
        <p:nvPicPr>
          <p:cNvPr id="14" name="Picture 13">
            <a:extLst>
              <a:ext uri="{FF2B5EF4-FFF2-40B4-BE49-F238E27FC236}">
                <a16:creationId xmlns:a16="http://schemas.microsoft.com/office/drawing/2014/main" id="{86E2ADDE-7F66-81A3-907A-FAB95C1BECFF}"/>
              </a:ext>
            </a:extLst>
          </p:cNvPr>
          <p:cNvPicPr>
            <a:picLocks noChangeAspect="1"/>
          </p:cNvPicPr>
          <p:nvPr/>
        </p:nvPicPr>
        <p:blipFill>
          <a:blip r:embed="rId9"/>
          <a:stretch>
            <a:fillRect/>
          </a:stretch>
        </p:blipFill>
        <p:spPr>
          <a:xfrm>
            <a:off x="10744122" y="5712291"/>
            <a:ext cx="1447878" cy="1043646"/>
          </a:xfrm>
          <a:prstGeom prst="rect">
            <a:avLst/>
          </a:prstGeom>
        </p:spPr>
      </p:pic>
    </p:spTree>
    <p:extLst>
      <p:ext uri="{BB962C8B-B14F-4D97-AF65-F5344CB8AC3E}">
        <p14:creationId xmlns:p14="http://schemas.microsoft.com/office/powerpoint/2010/main" val="77693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0B352-2DC8-ED5D-E17C-CCB9FBD599D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C65B882-ECEE-374D-A588-F03C10B98FB2}"/>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D2FDDF5A-F668-CE0D-2D23-059DE451040A}"/>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36EA335A-FA6F-AAB7-9C5C-6A0DB43F78FC}"/>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53D92D77-55D1-08F9-8A6E-1C33AC7F280C}"/>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E09E37C0-A524-CA9C-5277-F9D75727B92F}"/>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4AB59D53-39FB-DB29-F48B-A6638823A24B}"/>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DEFE355E-04E9-9DF3-1BD6-4D1F748E5C28}"/>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F4DDFDAE-FAA5-8705-C050-6398B0BBF735}"/>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C0E9A4-37C1-6EBF-7B83-6FD077C8F4BC}"/>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7BDF492B-FA04-D9D0-D64D-084E997AEABE}"/>
              </a:ext>
            </a:extLst>
          </p:cNvPr>
          <p:cNvSpPr>
            <a:spLocks noGrp="1"/>
          </p:cNvSpPr>
          <p:nvPr>
            <p:ph type="title"/>
          </p:nvPr>
        </p:nvSpPr>
        <p:spPr>
          <a:xfrm>
            <a:off x="831850" y="0"/>
            <a:ext cx="8711037" cy="888231"/>
          </a:xfrm>
        </p:spPr>
        <p:txBody>
          <a:bodyPr>
            <a:normAutofit fontScale="90000"/>
          </a:bodyPr>
          <a:lstStyle/>
          <a:p>
            <a:pPr algn="ctr"/>
            <a:r>
              <a:rPr lang="en-GB" dirty="0"/>
              <a:t>Animal Milk Disposal</a:t>
            </a:r>
          </a:p>
        </p:txBody>
      </p:sp>
      <p:sp>
        <p:nvSpPr>
          <p:cNvPr id="13" name="Text Placeholder 12">
            <a:extLst>
              <a:ext uri="{FF2B5EF4-FFF2-40B4-BE49-F238E27FC236}">
                <a16:creationId xmlns:a16="http://schemas.microsoft.com/office/drawing/2014/main" id="{02C3734B-5C47-6EA6-8FC0-662139D7FDC1}"/>
              </a:ext>
            </a:extLst>
          </p:cNvPr>
          <p:cNvSpPr>
            <a:spLocks noGrp="1"/>
          </p:cNvSpPr>
          <p:nvPr>
            <p:ph type="body" idx="1"/>
          </p:nvPr>
        </p:nvSpPr>
        <p:spPr>
          <a:xfrm>
            <a:off x="831850" y="636608"/>
            <a:ext cx="10515600" cy="5842803"/>
          </a:xfrm>
        </p:spPr>
        <p:txBody>
          <a:bodyPr>
            <a:normAutofit/>
          </a:bodyPr>
          <a:lstStyle/>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pic>
        <p:nvPicPr>
          <p:cNvPr id="14" name="Picture 13">
            <a:extLst>
              <a:ext uri="{FF2B5EF4-FFF2-40B4-BE49-F238E27FC236}">
                <a16:creationId xmlns:a16="http://schemas.microsoft.com/office/drawing/2014/main" id="{FC41D3C1-C4E1-B1E5-A1BA-72FE9DB31F6D}"/>
              </a:ext>
            </a:extLst>
          </p:cNvPr>
          <p:cNvPicPr>
            <a:picLocks noChangeAspect="1"/>
          </p:cNvPicPr>
          <p:nvPr/>
        </p:nvPicPr>
        <p:blipFill>
          <a:blip r:embed="rId7"/>
          <a:stretch>
            <a:fillRect/>
          </a:stretch>
        </p:blipFill>
        <p:spPr>
          <a:xfrm>
            <a:off x="239013" y="795965"/>
            <a:ext cx="7089422" cy="3815644"/>
          </a:xfrm>
          <a:prstGeom prst="rect">
            <a:avLst/>
          </a:prstGeom>
        </p:spPr>
      </p:pic>
      <p:pic>
        <p:nvPicPr>
          <p:cNvPr id="16" name="Picture 15">
            <a:extLst>
              <a:ext uri="{FF2B5EF4-FFF2-40B4-BE49-F238E27FC236}">
                <a16:creationId xmlns:a16="http://schemas.microsoft.com/office/drawing/2014/main" id="{16D4C7BE-B9BF-42FA-80D5-C7236037B457}"/>
              </a:ext>
            </a:extLst>
          </p:cNvPr>
          <p:cNvPicPr>
            <a:picLocks noChangeAspect="1"/>
          </p:cNvPicPr>
          <p:nvPr/>
        </p:nvPicPr>
        <p:blipFill>
          <a:blip r:embed="rId8"/>
          <a:stretch>
            <a:fillRect/>
          </a:stretch>
        </p:blipFill>
        <p:spPr>
          <a:xfrm>
            <a:off x="7902973" y="1547509"/>
            <a:ext cx="3364089" cy="4357511"/>
          </a:xfrm>
          <a:prstGeom prst="rect">
            <a:avLst/>
          </a:prstGeom>
        </p:spPr>
      </p:pic>
      <p:pic>
        <p:nvPicPr>
          <p:cNvPr id="18" name="Picture 17">
            <a:extLst>
              <a:ext uri="{FF2B5EF4-FFF2-40B4-BE49-F238E27FC236}">
                <a16:creationId xmlns:a16="http://schemas.microsoft.com/office/drawing/2014/main" id="{0F6916DB-6E8C-C43F-E596-C452825C95B9}"/>
              </a:ext>
            </a:extLst>
          </p:cNvPr>
          <p:cNvPicPr>
            <a:picLocks noChangeAspect="1"/>
          </p:cNvPicPr>
          <p:nvPr/>
        </p:nvPicPr>
        <p:blipFill>
          <a:blip r:embed="rId9"/>
          <a:stretch>
            <a:fillRect/>
          </a:stretch>
        </p:blipFill>
        <p:spPr>
          <a:xfrm>
            <a:off x="400179" y="4718599"/>
            <a:ext cx="1286933" cy="1653822"/>
          </a:xfrm>
          <a:prstGeom prst="rect">
            <a:avLst/>
          </a:prstGeom>
        </p:spPr>
      </p:pic>
      <p:pic>
        <p:nvPicPr>
          <p:cNvPr id="20" name="Picture 19">
            <a:extLst>
              <a:ext uri="{FF2B5EF4-FFF2-40B4-BE49-F238E27FC236}">
                <a16:creationId xmlns:a16="http://schemas.microsoft.com/office/drawing/2014/main" id="{ADE573CC-B9FF-A155-AEB2-6A6E430329CC}"/>
              </a:ext>
            </a:extLst>
          </p:cNvPr>
          <p:cNvPicPr>
            <a:picLocks noChangeAspect="1"/>
          </p:cNvPicPr>
          <p:nvPr/>
        </p:nvPicPr>
        <p:blipFill>
          <a:blip r:embed="rId10"/>
          <a:stretch>
            <a:fillRect/>
          </a:stretch>
        </p:blipFill>
        <p:spPr>
          <a:xfrm>
            <a:off x="1819051" y="4718599"/>
            <a:ext cx="1399822" cy="1817511"/>
          </a:xfrm>
          <a:prstGeom prst="rect">
            <a:avLst/>
          </a:prstGeom>
        </p:spPr>
      </p:pic>
      <p:pic>
        <p:nvPicPr>
          <p:cNvPr id="22" name="Picture 21">
            <a:extLst>
              <a:ext uri="{FF2B5EF4-FFF2-40B4-BE49-F238E27FC236}">
                <a16:creationId xmlns:a16="http://schemas.microsoft.com/office/drawing/2014/main" id="{05322616-E00F-6E19-D7D7-0EB814E4417A}"/>
              </a:ext>
            </a:extLst>
          </p:cNvPr>
          <p:cNvPicPr>
            <a:picLocks noChangeAspect="1"/>
          </p:cNvPicPr>
          <p:nvPr/>
        </p:nvPicPr>
        <p:blipFill>
          <a:blip r:embed="rId11"/>
          <a:stretch>
            <a:fillRect/>
          </a:stretch>
        </p:blipFill>
        <p:spPr>
          <a:xfrm>
            <a:off x="3562228" y="4718599"/>
            <a:ext cx="3070578" cy="1563511"/>
          </a:xfrm>
          <a:prstGeom prst="rect">
            <a:avLst/>
          </a:prstGeom>
        </p:spPr>
      </p:pic>
    </p:spTree>
    <p:extLst>
      <p:ext uri="{BB962C8B-B14F-4D97-AF65-F5344CB8AC3E}">
        <p14:creationId xmlns:p14="http://schemas.microsoft.com/office/powerpoint/2010/main" val="334113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61D8F-32E7-6DBE-628B-CF67B44596A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A96ECA8-EED8-8A86-EF4C-66AC43E5668A}"/>
              </a:ext>
            </a:extLst>
          </p:cNvPr>
          <p:cNvGrpSpPr/>
          <p:nvPr/>
        </p:nvGrpSpPr>
        <p:grpSpPr>
          <a:xfrm>
            <a:off x="9730654" y="-888832"/>
            <a:ext cx="2140573" cy="2133012"/>
            <a:chOff x="0" y="0"/>
            <a:chExt cx="4281147" cy="4266024"/>
          </a:xfrm>
        </p:grpSpPr>
        <p:grpSp>
          <p:nvGrpSpPr>
            <p:cNvPr id="4" name="Group 4">
              <a:extLst>
                <a:ext uri="{FF2B5EF4-FFF2-40B4-BE49-F238E27FC236}">
                  <a16:creationId xmlns:a16="http://schemas.microsoft.com/office/drawing/2014/main" id="{83D15A9F-2AFD-2BAA-1966-23585E2F5D26}"/>
                </a:ext>
              </a:extLst>
            </p:cNvPr>
            <p:cNvGrpSpPr/>
            <p:nvPr/>
          </p:nvGrpSpPr>
          <p:grpSpPr>
            <a:xfrm>
              <a:off x="0" y="0"/>
              <a:ext cx="4281147" cy="4266024"/>
              <a:chOff x="0" y="0"/>
              <a:chExt cx="845659" cy="842671"/>
            </a:xfrm>
          </p:grpSpPr>
          <p:sp>
            <p:nvSpPr>
              <p:cNvPr id="5" name="Freeform 5">
                <a:extLst>
                  <a:ext uri="{FF2B5EF4-FFF2-40B4-BE49-F238E27FC236}">
                    <a16:creationId xmlns:a16="http://schemas.microsoft.com/office/drawing/2014/main" id="{D6D28E82-E29C-8BE8-58E7-01A7227BC601}"/>
                  </a:ext>
                </a:extLst>
              </p:cNvPr>
              <p:cNvSpPr/>
              <p:nvPr/>
            </p:nvSpPr>
            <p:spPr>
              <a:xfrm>
                <a:off x="0" y="0"/>
                <a:ext cx="845659" cy="842672"/>
              </a:xfrm>
              <a:custGeom>
                <a:avLst/>
                <a:gdLst/>
                <a:ahLst/>
                <a:cxnLst/>
                <a:rect l="l" t="t" r="r" b="b"/>
                <a:pathLst>
                  <a:path w="845659" h="842672">
                    <a:moveTo>
                      <a:pt x="122970" y="0"/>
                    </a:moveTo>
                    <a:lnTo>
                      <a:pt x="722689" y="0"/>
                    </a:lnTo>
                    <a:cubicBezTo>
                      <a:pt x="790603" y="0"/>
                      <a:pt x="845659" y="55055"/>
                      <a:pt x="845659" y="122970"/>
                    </a:cubicBezTo>
                    <a:lnTo>
                      <a:pt x="845659" y="719702"/>
                    </a:lnTo>
                    <a:cubicBezTo>
                      <a:pt x="845659" y="787616"/>
                      <a:pt x="790603" y="842672"/>
                      <a:pt x="722689" y="842672"/>
                    </a:cubicBezTo>
                    <a:lnTo>
                      <a:pt x="122970" y="842672"/>
                    </a:lnTo>
                    <a:cubicBezTo>
                      <a:pt x="55055" y="842672"/>
                      <a:pt x="0" y="787616"/>
                      <a:pt x="0" y="719702"/>
                    </a:cubicBezTo>
                    <a:lnTo>
                      <a:pt x="0" y="122970"/>
                    </a:lnTo>
                    <a:cubicBezTo>
                      <a:pt x="0" y="55055"/>
                      <a:pt x="55055" y="0"/>
                      <a:pt x="122970" y="0"/>
                    </a:cubicBezTo>
                    <a:close/>
                  </a:path>
                </a:pathLst>
              </a:custGeom>
              <a:solidFill>
                <a:srgbClr val="FED40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6B6E8AB2-0780-E712-0000-B803D74ABDC1}"/>
                  </a:ext>
                </a:extLst>
              </p:cNvPr>
              <p:cNvSpPr txBox="1"/>
              <p:nvPr/>
            </p:nvSpPr>
            <p:spPr>
              <a:xfrm>
                <a:off x="0" y="-66675"/>
                <a:ext cx="845659" cy="909346"/>
              </a:xfrm>
              <a:prstGeom prst="rect">
                <a:avLst/>
              </a:prstGeom>
            </p:spPr>
            <p:txBody>
              <a:bodyPr lIns="33867" tIns="33867" rIns="33867" bIns="33867" rtlCol="0" anchor="ctr"/>
              <a:lstStyle/>
              <a:p>
                <a:pPr marL="0" marR="0" lvl="0" indent="0" algn="ctr" defTabSz="914400" rtl="0" eaLnBrk="1" fontAlgn="auto" latinLnBrk="0" hangingPunct="1">
                  <a:lnSpc>
                    <a:spcPts val="225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Freeform 7">
              <a:extLst>
                <a:ext uri="{FF2B5EF4-FFF2-40B4-BE49-F238E27FC236}">
                  <a16:creationId xmlns:a16="http://schemas.microsoft.com/office/drawing/2014/main" id="{07CE5D34-929A-6119-EFDF-F5DC1CD8D6C3}"/>
                </a:ext>
              </a:extLst>
            </p:cNvPr>
            <p:cNvSpPr/>
            <p:nvPr/>
          </p:nvSpPr>
          <p:spPr>
            <a:xfrm>
              <a:off x="365028" y="2027155"/>
              <a:ext cx="3551092" cy="1526969"/>
            </a:xfrm>
            <a:custGeom>
              <a:avLst/>
              <a:gdLst/>
              <a:ahLst/>
              <a:cxnLst/>
              <a:rect l="l" t="t" r="r" b="b"/>
              <a:pathLst>
                <a:path w="3551092" h="1526969">
                  <a:moveTo>
                    <a:pt x="0" y="0"/>
                  </a:moveTo>
                  <a:lnTo>
                    <a:pt x="3551091" y="0"/>
                  </a:lnTo>
                  <a:lnTo>
                    <a:pt x="3551091" y="1526970"/>
                  </a:lnTo>
                  <a:lnTo>
                    <a:pt x="0" y="15269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A8B9513A-0C28-46EB-A145-73B9408F1A7D}"/>
                </a:ext>
              </a:extLst>
            </p:cNvPr>
            <p:cNvSpPr/>
            <p:nvPr/>
          </p:nvSpPr>
          <p:spPr>
            <a:xfrm>
              <a:off x="485845" y="3683623"/>
              <a:ext cx="3309456" cy="491667"/>
            </a:xfrm>
            <a:custGeom>
              <a:avLst/>
              <a:gdLst/>
              <a:ahLst/>
              <a:cxnLst/>
              <a:rect l="l" t="t" r="r" b="b"/>
              <a:pathLst>
                <a:path w="3309456" h="491667">
                  <a:moveTo>
                    <a:pt x="0" y="0"/>
                  </a:moveTo>
                  <a:lnTo>
                    <a:pt x="3309457" y="0"/>
                  </a:lnTo>
                  <a:lnTo>
                    <a:pt x="3309457" y="491667"/>
                  </a:lnTo>
                  <a:lnTo>
                    <a:pt x="0" y="491667"/>
                  </a:lnTo>
                  <a:lnTo>
                    <a:pt x="0" y="0"/>
                  </a:lnTo>
                  <a:close/>
                </a:path>
              </a:pathLst>
            </a:custGeom>
            <a:blipFill>
              <a:blip r:embed="rId4"/>
              <a:stretch>
                <a:fillRect l="-30644" t="-500812" r="-29685" b="-89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Freeform 10">
            <a:extLst>
              <a:ext uri="{FF2B5EF4-FFF2-40B4-BE49-F238E27FC236}">
                <a16:creationId xmlns:a16="http://schemas.microsoft.com/office/drawing/2014/main" id="{0D7A72AB-F669-A05F-D554-45E4C50F5490}"/>
              </a:ext>
            </a:extLst>
          </p:cNvPr>
          <p:cNvSpPr/>
          <p:nvPr/>
        </p:nvSpPr>
        <p:spPr>
          <a:xfrm flipH="1" flipV="1">
            <a:off x="0" y="0"/>
            <a:ext cx="1043646" cy="1043646"/>
          </a:xfrm>
          <a:custGeom>
            <a:avLst/>
            <a:gdLst/>
            <a:ahLst/>
            <a:cxnLst/>
            <a:rect l="l" t="t" r="r" b="b"/>
            <a:pathLst>
              <a:path w="1565469" h="1565469">
                <a:moveTo>
                  <a:pt x="1565469" y="1565469"/>
                </a:moveTo>
                <a:lnTo>
                  <a:pt x="0" y="1565469"/>
                </a:lnTo>
                <a:lnTo>
                  <a:pt x="0" y="0"/>
                </a:lnTo>
                <a:lnTo>
                  <a:pt x="1565469" y="0"/>
                </a:lnTo>
                <a:lnTo>
                  <a:pt x="1565469" y="156546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2F0989D6-E8A9-24FC-F4E8-C7C94493FC88}"/>
              </a:ext>
            </a:extLst>
          </p:cNvPr>
          <p:cNvSpPr/>
          <p:nvPr/>
        </p:nvSpPr>
        <p:spPr>
          <a:xfrm>
            <a:off x="11148354" y="5814354"/>
            <a:ext cx="1043646" cy="1043646"/>
          </a:xfrm>
          <a:custGeom>
            <a:avLst/>
            <a:gdLst/>
            <a:ahLst/>
            <a:cxnLst/>
            <a:rect l="l" t="t" r="r" b="b"/>
            <a:pathLst>
              <a:path w="1565469" h="1565469">
                <a:moveTo>
                  <a:pt x="0" y="0"/>
                </a:moveTo>
                <a:lnTo>
                  <a:pt x="1565469" y="0"/>
                </a:lnTo>
                <a:lnTo>
                  <a:pt x="1565469" y="1565469"/>
                </a:lnTo>
                <a:lnTo>
                  <a:pt x="0" y="1565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732703-954F-ABB5-7EBA-F5EF6705CB49}"/>
              </a:ext>
            </a:extLst>
          </p:cNvPr>
          <p:cNvSpPr txBox="1">
            <a:spLocks/>
          </p:cNvSpPr>
          <p:nvPr/>
        </p:nvSpPr>
        <p:spPr>
          <a:xfrm>
            <a:off x="924938" y="3785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1">
            <a:extLst>
              <a:ext uri="{FF2B5EF4-FFF2-40B4-BE49-F238E27FC236}">
                <a16:creationId xmlns:a16="http://schemas.microsoft.com/office/drawing/2014/main" id="{4AF8692C-2919-7FAD-0F8B-4E9CA9F46D38}"/>
              </a:ext>
            </a:extLst>
          </p:cNvPr>
          <p:cNvSpPr>
            <a:spLocks noGrp="1"/>
          </p:cNvSpPr>
          <p:nvPr>
            <p:ph type="title"/>
          </p:nvPr>
        </p:nvSpPr>
        <p:spPr>
          <a:xfrm>
            <a:off x="831850" y="124747"/>
            <a:ext cx="8711037" cy="918900"/>
          </a:xfrm>
        </p:spPr>
        <p:txBody>
          <a:bodyPr>
            <a:normAutofit/>
          </a:bodyPr>
          <a:lstStyle/>
          <a:p>
            <a:pPr algn="ctr"/>
            <a:r>
              <a:rPr lang="en-GB" dirty="0"/>
              <a:t>Changes to E-learning </a:t>
            </a:r>
          </a:p>
        </p:txBody>
      </p:sp>
      <p:pic>
        <p:nvPicPr>
          <p:cNvPr id="14" name="Picture 13">
            <a:extLst>
              <a:ext uri="{FF2B5EF4-FFF2-40B4-BE49-F238E27FC236}">
                <a16:creationId xmlns:a16="http://schemas.microsoft.com/office/drawing/2014/main" id="{E186C8E0-D092-58C3-86E5-1596DE139F81}"/>
              </a:ext>
            </a:extLst>
          </p:cNvPr>
          <p:cNvPicPr>
            <a:picLocks noChangeAspect="1"/>
          </p:cNvPicPr>
          <p:nvPr/>
        </p:nvPicPr>
        <p:blipFill>
          <a:blip r:embed="rId7"/>
          <a:stretch>
            <a:fillRect/>
          </a:stretch>
        </p:blipFill>
        <p:spPr>
          <a:xfrm>
            <a:off x="1529311" y="1168394"/>
            <a:ext cx="10222656" cy="5058937"/>
          </a:xfrm>
          <a:prstGeom prst="rect">
            <a:avLst/>
          </a:prstGeom>
        </p:spPr>
      </p:pic>
      <p:pic>
        <p:nvPicPr>
          <p:cNvPr id="17" name="Graphic 16" descr="Completed outline">
            <a:extLst>
              <a:ext uri="{FF2B5EF4-FFF2-40B4-BE49-F238E27FC236}">
                <a16:creationId xmlns:a16="http://schemas.microsoft.com/office/drawing/2014/main" id="{3F2CB73E-A871-E84F-21CC-523F7A99D1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5281" y="4263086"/>
            <a:ext cx="914400" cy="914400"/>
          </a:xfrm>
          <a:prstGeom prst="rect">
            <a:avLst/>
          </a:prstGeom>
        </p:spPr>
      </p:pic>
      <p:pic>
        <p:nvPicPr>
          <p:cNvPr id="18" name="Picture 17">
            <a:extLst>
              <a:ext uri="{FF2B5EF4-FFF2-40B4-BE49-F238E27FC236}">
                <a16:creationId xmlns:a16="http://schemas.microsoft.com/office/drawing/2014/main" id="{BDF5044B-1EDE-4431-66E7-A585363A4604}"/>
              </a:ext>
            </a:extLst>
          </p:cNvPr>
          <p:cNvPicPr>
            <a:picLocks noChangeAspect="1"/>
          </p:cNvPicPr>
          <p:nvPr/>
        </p:nvPicPr>
        <p:blipFill>
          <a:blip r:embed="rId10"/>
          <a:stretch>
            <a:fillRect/>
          </a:stretch>
        </p:blipFill>
        <p:spPr>
          <a:xfrm>
            <a:off x="495572" y="2479837"/>
            <a:ext cx="914479" cy="914479"/>
          </a:xfrm>
          <a:prstGeom prst="rect">
            <a:avLst/>
          </a:prstGeom>
        </p:spPr>
      </p:pic>
      <p:pic>
        <p:nvPicPr>
          <p:cNvPr id="19" name="Picture 18">
            <a:extLst>
              <a:ext uri="{FF2B5EF4-FFF2-40B4-BE49-F238E27FC236}">
                <a16:creationId xmlns:a16="http://schemas.microsoft.com/office/drawing/2014/main" id="{75D6865A-7AE1-33B8-7DCD-AA3E292D0D3B}"/>
              </a:ext>
            </a:extLst>
          </p:cNvPr>
          <p:cNvPicPr>
            <a:picLocks noChangeAspect="1"/>
          </p:cNvPicPr>
          <p:nvPr/>
        </p:nvPicPr>
        <p:blipFill>
          <a:blip r:embed="rId11"/>
          <a:stretch>
            <a:fillRect/>
          </a:stretch>
        </p:blipFill>
        <p:spPr>
          <a:xfrm>
            <a:off x="585017" y="5312852"/>
            <a:ext cx="914479" cy="914479"/>
          </a:xfrm>
          <a:prstGeom prst="rect">
            <a:avLst/>
          </a:prstGeom>
        </p:spPr>
      </p:pic>
      <p:pic>
        <p:nvPicPr>
          <p:cNvPr id="20" name="Picture 19">
            <a:extLst>
              <a:ext uri="{FF2B5EF4-FFF2-40B4-BE49-F238E27FC236}">
                <a16:creationId xmlns:a16="http://schemas.microsoft.com/office/drawing/2014/main" id="{50B31E6E-184D-6BCD-9F4F-6B62EEB95A87}"/>
              </a:ext>
            </a:extLst>
          </p:cNvPr>
          <p:cNvPicPr>
            <a:picLocks noChangeAspect="1"/>
          </p:cNvPicPr>
          <p:nvPr/>
        </p:nvPicPr>
        <p:blipFill>
          <a:blip r:embed="rId12"/>
          <a:stretch>
            <a:fillRect/>
          </a:stretch>
        </p:blipFill>
        <p:spPr>
          <a:xfrm>
            <a:off x="521823" y="1168393"/>
            <a:ext cx="914479" cy="914479"/>
          </a:xfrm>
          <a:prstGeom prst="rect">
            <a:avLst/>
          </a:prstGeom>
        </p:spPr>
      </p:pic>
    </p:spTree>
    <p:extLst>
      <p:ext uri="{BB962C8B-B14F-4D97-AF65-F5344CB8AC3E}">
        <p14:creationId xmlns:p14="http://schemas.microsoft.com/office/powerpoint/2010/main" val="1130525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72f14c-d40a-4996-84a9-078c3b8640e0}" enabled="1" method="Standard" siteId="{cd62b7dd-4b48-44bd-90e7-e143a22c8ead}" removed="0"/>
</clbl:labelList>
</file>

<file path=docProps/app.xml><?xml version="1.0" encoding="utf-8"?>
<Properties xmlns="http://schemas.openxmlformats.org/officeDocument/2006/extended-properties" xmlns:vt="http://schemas.openxmlformats.org/officeDocument/2006/docPropsVTypes">
  <Template>TM03457444[[fn=Basis]]</Template>
  <TotalTime>5044</TotalTime>
  <Words>793</Words>
  <Application>Microsoft Office PowerPoint</Application>
  <PresentationFormat>Widescreen</PresentationFormat>
  <Paragraphs>104</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Aptos</vt:lpstr>
      <vt:lpstr>Aptos Display</vt:lpstr>
      <vt:lpstr>Arial</vt:lpstr>
      <vt:lpstr>Calibri</vt:lpstr>
      <vt:lpstr>Calibri Light</vt:lpstr>
      <vt:lpstr>Office Theme</vt:lpstr>
      <vt:lpstr>1_Office Theme</vt:lpstr>
      <vt:lpstr>PowerPoint Presentation</vt:lpstr>
      <vt:lpstr>June’s Dashboard </vt:lpstr>
      <vt:lpstr>Year to Date Info Charts  Safety Incidents &amp; Workplace Safety        </vt:lpstr>
      <vt:lpstr>Audits in June </vt:lpstr>
      <vt:lpstr>Outstanding Actions FSA</vt:lpstr>
      <vt:lpstr>Ops Audit – 1st deadline is here</vt:lpstr>
      <vt:lpstr>Leadership Safety Walks .. For all support team</vt:lpstr>
      <vt:lpstr>Animal Milk Disposal</vt:lpstr>
      <vt:lpstr>Changes to E-learning </vt:lpstr>
      <vt:lpstr>Climate Net Zero Toolkit</vt:lpstr>
      <vt:lpstr>This Months See Care Share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Erica Bauress</dc:creator>
  <cp:lastModifiedBy>Claire Grundy</cp:lastModifiedBy>
  <cp:revision>13</cp:revision>
  <dcterms:created xsi:type="dcterms:W3CDTF">2025-01-07T14:55:13Z</dcterms:created>
  <dcterms:modified xsi:type="dcterms:W3CDTF">2025-07-02T12:50:23Z</dcterms:modified>
</cp:coreProperties>
</file>