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
  </p:notesMasterIdLst>
  <p:sldIdLst>
    <p:sldId id="258" r:id="rId5"/>
    <p:sldId id="279" r:id="rId6"/>
    <p:sldId id="278" r:id="rId7"/>
    <p:sldId id="281" r:id="rId8"/>
    <p:sldId id="28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60" autoAdjust="0"/>
  </p:normalViewPr>
  <p:slideViewPr>
    <p:cSldViewPr snapToGrid="0">
      <p:cViewPr varScale="1">
        <p:scale>
          <a:sx n="107" d="100"/>
          <a:sy n="107" d="100"/>
        </p:scale>
        <p:origin x="75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Chattock" userId="6427c59e-1abd-4919-906a-7226c2a9990f" providerId="ADAL" clId="{56055E85-FD46-467B-B029-38881919C0F8}"/>
    <pc:docChg chg="modSld">
      <pc:chgData name="Simon Chattock" userId="6427c59e-1abd-4919-906a-7226c2a9990f" providerId="ADAL" clId="{56055E85-FD46-467B-B029-38881919C0F8}" dt="2020-11-09T11:52:36.907" v="54" actId="1076"/>
      <pc:docMkLst>
        <pc:docMk/>
      </pc:docMkLst>
    </pc:docChg>
  </pc:docChgLst>
  <pc:docChgLst>
    <pc:chgData name="Louise Goss" userId="b22b259e-3494-4d6e-8e77-f8ec9353f3da" providerId="ADAL" clId="{495404BC-A9CB-476A-A242-AC111758623B}"/>
    <pc:docChg chg="custSel modSld">
      <pc:chgData name="Louise Goss" userId="b22b259e-3494-4d6e-8e77-f8ec9353f3da" providerId="ADAL" clId="{495404BC-A9CB-476A-A242-AC111758623B}" dt="2020-11-19T14:18:33.022" v="30" actId="20577"/>
      <pc:docMkLst>
        <pc:docMk/>
      </pc:docMkLst>
      <pc:sldChg chg="addSp modSp">
        <pc:chgData name="Louise Goss" userId="b22b259e-3494-4d6e-8e77-f8ec9353f3da" providerId="ADAL" clId="{495404BC-A9CB-476A-A242-AC111758623B}" dt="2020-11-19T14:18:33.022" v="30" actId="20577"/>
        <pc:sldMkLst>
          <pc:docMk/>
          <pc:sldMk cId="0" sldId="258"/>
        </pc:sldMkLst>
        <pc:spChg chg="add mod">
          <ac:chgData name="Louise Goss" userId="b22b259e-3494-4d6e-8e77-f8ec9353f3da" providerId="ADAL" clId="{495404BC-A9CB-476A-A242-AC111758623B}" dt="2020-11-19T14:18:33.022" v="30" actId="20577"/>
          <ac:spMkLst>
            <pc:docMk/>
            <pc:sldMk cId="0" sldId="258"/>
            <ac:spMk id="9" creationId="{36A423B8-510B-4300-8D73-FCFF2EE5D1CF}"/>
          </ac:spMkLst>
        </pc:spChg>
      </pc:sldChg>
    </pc:docChg>
  </pc:docChgLst>
  <pc:docChgLst>
    <pc:chgData name="Simon Chattock" userId="6427c59e-1abd-4919-906a-7226c2a9990f" providerId="ADAL" clId="{E0022439-DE14-4729-8CB9-30C599DEEA7C}"/>
    <pc:docChg chg="modSld">
      <pc:chgData name="Simon Chattock" userId="6427c59e-1abd-4919-906a-7226c2a9990f" providerId="ADAL" clId="{E0022439-DE14-4729-8CB9-30C599DEEA7C}" dt="2020-11-10T12:26:57.828" v="2" actId="6549"/>
      <pc:docMkLst>
        <pc:docMk/>
      </pc:docMkLst>
    </pc:docChg>
  </pc:docChgLst>
  <pc:docChgLst>
    <pc:chgData name="Louise Goss" userId="b22b259e-3494-4d6e-8e77-f8ec9353f3da" providerId="ADAL" clId="{CA0F2695-A625-485B-A2F0-DB5C4B231835}"/>
    <pc:docChg chg="modSld">
      <pc:chgData name="Louise Goss" userId="b22b259e-3494-4d6e-8e77-f8ec9353f3da" providerId="ADAL" clId="{CA0F2695-A625-485B-A2F0-DB5C4B231835}" dt="2020-11-23T11:07:23.632" v="24" actId="20577"/>
      <pc:docMkLst>
        <pc:docMk/>
      </pc:docMkLst>
      <pc:sldChg chg="modSp">
        <pc:chgData name="Louise Goss" userId="b22b259e-3494-4d6e-8e77-f8ec9353f3da" providerId="ADAL" clId="{CA0F2695-A625-485B-A2F0-DB5C4B231835}" dt="2020-11-23T11:00:40.162" v="3" actId="20577"/>
        <pc:sldMkLst>
          <pc:docMk/>
          <pc:sldMk cId="2958756191" sldId="279"/>
        </pc:sldMkLst>
        <pc:spChg chg="mod">
          <ac:chgData name="Louise Goss" userId="b22b259e-3494-4d6e-8e77-f8ec9353f3da" providerId="ADAL" clId="{CA0F2695-A625-485B-A2F0-DB5C4B231835}" dt="2020-11-23T10:58:55.495" v="2" actId="20577"/>
          <ac:spMkLst>
            <pc:docMk/>
            <pc:sldMk cId="2958756191" sldId="279"/>
            <ac:spMk id="9" creationId="{2A21FC33-BD2F-4F81-9238-BAF9409A86A2}"/>
          </ac:spMkLst>
        </pc:spChg>
        <pc:spChg chg="mod">
          <ac:chgData name="Louise Goss" userId="b22b259e-3494-4d6e-8e77-f8ec9353f3da" providerId="ADAL" clId="{CA0F2695-A625-485B-A2F0-DB5C4B231835}" dt="2020-11-23T11:00:40.162" v="3" actId="20577"/>
          <ac:spMkLst>
            <pc:docMk/>
            <pc:sldMk cId="2958756191" sldId="279"/>
            <ac:spMk id="27" creationId="{0712B112-CA4A-4ADC-BB62-B45D170AC438}"/>
          </ac:spMkLst>
        </pc:spChg>
      </pc:sldChg>
      <pc:sldChg chg="modSp">
        <pc:chgData name="Louise Goss" userId="b22b259e-3494-4d6e-8e77-f8ec9353f3da" providerId="ADAL" clId="{CA0F2695-A625-485B-A2F0-DB5C4B231835}" dt="2020-11-23T11:07:23.632" v="24" actId="20577"/>
        <pc:sldMkLst>
          <pc:docMk/>
          <pc:sldMk cId="2205582621" sldId="280"/>
        </pc:sldMkLst>
        <pc:spChg chg="mod">
          <ac:chgData name="Louise Goss" userId="b22b259e-3494-4d6e-8e77-f8ec9353f3da" providerId="ADAL" clId="{CA0F2695-A625-485B-A2F0-DB5C4B231835}" dt="2020-11-23T11:07:23.632" v="24" actId="20577"/>
          <ac:spMkLst>
            <pc:docMk/>
            <pc:sldMk cId="2205582621" sldId="280"/>
            <ac:spMk id="33" creationId="{7FC57DB4-16AE-4839-BDF6-8227AAB385E9}"/>
          </ac:spMkLst>
        </pc:spChg>
      </pc:sldChg>
      <pc:sldChg chg="modSp">
        <pc:chgData name="Louise Goss" userId="b22b259e-3494-4d6e-8e77-f8ec9353f3da" providerId="ADAL" clId="{CA0F2695-A625-485B-A2F0-DB5C4B231835}" dt="2020-11-23T11:05:34.166" v="22" actId="20577"/>
        <pc:sldMkLst>
          <pc:docMk/>
          <pc:sldMk cId="4151249959" sldId="281"/>
        </pc:sldMkLst>
        <pc:spChg chg="mod">
          <ac:chgData name="Louise Goss" userId="b22b259e-3494-4d6e-8e77-f8ec9353f3da" providerId="ADAL" clId="{CA0F2695-A625-485B-A2F0-DB5C4B231835}" dt="2020-11-23T11:05:34.166" v="22" actId="20577"/>
          <ac:spMkLst>
            <pc:docMk/>
            <pc:sldMk cId="4151249959" sldId="281"/>
            <ac:spMk id="25" creationId="{D34DA7A3-BBD8-45F8-99DB-261764D324C1}"/>
          </ac:spMkLst>
        </pc:spChg>
        <pc:spChg chg="mod">
          <ac:chgData name="Louise Goss" userId="b22b259e-3494-4d6e-8e77-f8ec9353f3da" providerId="ADAL" clId="{CA0F2695-A625-485B-A2F0-DB5C4B231835}" dt="2020-11-23T11:05:19.661" v="21" actId="20577"/>
          <ac:spMkLst>
            <pc:docMk/>
            <pc:sldMk cId="4151249959" sldId="281"/>
            <ac:spMk id="30" creationId="{F2E04850-C489-40C4-80A8-75E029084EE9}"/>
          </ac:spMkLst>
        </pc:spChg>
      </pc:sldChg>
    </pc:docChg>
  </pc:docChgLst>
  <pc:docChgLst>
    <pc:chgData name="Louise Goss" userId="b22b259e-3494-4d6e-8e77-f8ec9353f3da" providerId="ADAL" clId="{5EB47261-1DBB-48F2-9753-A750F7686236}"/>
    <pc:docChg chg="undo modSld">
      <pc:chgData name="Louise Goss" userId="b22b259e-3494-4d6e-8e77-f8ec9353f3da" providerId="ADAL" clId="{5EB47261-1DBB-48F2-9753-A750F7686236}" dt="2020-11-19T16:58:55.787" v="43" actId="1076"/>
      <pc:docMkLst>
        <pc:docMk/>
      </pc:docMkLst>
      <pc:sldChg chg="modSp">
        <pc:chgData name="Louise Goss" userId="b22b259e-3494-4d6e-8e77-f8ec9353f3da" providerId="ADAL" clId="{5EB47261-1DBB-48F2-9753-A750F7686236}" dt="2020-11-19T16:58:55.787" v="43" actId="1076"/>
        <pc:sldMkLst>
          <pc:docMk/>
          <pc:sldMk cId="4103451800" sldId="278"/>
        </pc:sldMkLst>
        <pc:spChg chg="mod">
          <ac:chgData name="Louise Goss" userId="b22b259e-3494-4d6e-8e77-f8ec9353f3da" providerId="ADAL" clId="{5EB47261-1DBB-48F2-9753-A750F7686236}" dt="2020-11-19T16:54:35.972" v="11" actId="255"/>
          <ac:spMkLst>
            <pc:docMk/>
            <pc:sldMk cId="4103451800" sldId="278"/>
            <ac:spMk id="9" creationId="{2A21FC33-BD2F-4F81-9238-BAF9409A86A2}"/>
          </ac:spMkLst>
        </pc:spChg>
        <pc:spChg chg="mod">
          <ac:chgData name="Louise Goss" userId="b22b259e-3494-4d6e-8e77-f8ec9353f3da" providerId="ADAL" clId="{5EB47261-1DBB-48F2-9753-A750F7686236}" dt="2020-11-19T16:58:16.345" v="35" actId="14100"/>
          <ac:spMkLst>
            <pc:docMk/>
            <pc:sldMk cId="4103451800" sldId="278"/>
            <ac:spMk id="27" creationId="{0712B112-CA4A-4ADC-BB62-B45D170AC438}"/>
          </ac:spMkLst>
        </pc:spChg>
        <pc:spChg chg="mod">
          <ac:chgData name="Louise Goss" userId="b22b259e-3494-4d6e-8e77-f8ec9353f3da" providerId="ADAL" clId="{5EB47261-1DBB-48F2-9753-A750F7686236}" dt="2020-11-19T16:58:55.787" v="43" actId="1076"/>
          <ac:spMkLst>
            <pc:docMk/>
            <pc:sldMk cId="4103451800" sldId="278"/>
            <ac:spMk id="58" creationId="{CC1AF276-4D74-4740-8D6A-B383EF676745}"/>
          </ac:spMkLst>
        </pc:spChg>
        <pc:spChg chg="mod">
          <ac:chgData name="Louise Goss" userId="b22b259e-3494-4d6e-8e77-f8ec9353f3da" providerId="ADAL" clId="{5EB47261-1DBB-48F2-9753-A750F7686236}" dt="2020-11-19T16:58:46.187" v="42" actId="20577"/>
          <ac:spMkLst>
            <pc:docMk/>
            <pc:sldMk cId="4103451800" sldId="278"/>
            <ac:spMk id="62" creationId="{EBBE448D-3587-45C4-9E45-BB7A9848F595}"/>
          </ac:spMkLst>
        </pc:spChg>
        <pc:spChg chg="mod">
          <ac:chgData name="Louise Goss" userId="b22b259e-3494-4d6e-8e77-f8ec9353f3da" providerId="ADAL" clId="{5EB47261-1DBB-48F2-9753-A750F7686236}" dt="2020-11-19T16:58:25.763" v="37" actId="14100"/>
          <ac:spMkLst>
            <pc:docMk/>
            <pc:sldMk cId="4103451800" sldId="278"/>
            <ac:spMk id="65" creationId="{ABA42EF9-C8BA-4908-905C-F6E8421B4D3B}"/>
          </ac:spMkLst>
        </pc:spChg>
        <pc:spChg chg="mod">
          <ac:chgData name="Louise Goss" userId="b22b259e-3494-4d6e-8e77-f8ec9353f3da" providerId="ADAL" clId="{5EB47261-1DBB-48F2-9753-A750F7686236}" dt="2020-11-19T16:58:00.223" v="32" actId="1076"/>
          <ac:spMkLst>
            <pc:docMk/>
            <pc:sldMk cId="4103451800" sldId="278"/>
            <ac:spMk id="67" creationId="{26F06B8C-1477-4BA9-9220-2811E32BB2A1}"/>
          </ac:spMkLst>
        </pc:spChg>
        <pc:picChg chg="mod">
          <ac:chgData name="Louise Goss" userId="b22b259e-3494-4d6e-8e77-f8ec9353f3da" providerId="ADAL" clId="{5EB47261-1DBB-48F2-9753-A750F7686236}" dt="2020-11-19T16:57:33.838" v="29" actId="1076"/>
          <ac:picMkLst>
            <pc:docMk/>
            <pc:sldMk cId="4103451800" sldId="278"/>
            <ac:picMk id="64" creationId="{3DE7D9E7-745A-4238-8CD9-CF5A6F557EF0}"/>
          </ac:picMkLst>
        </pc:picChg>
      </pc:sldChg>
      <pc:sldChg chg="modSp">
        <pc:chgData name="Louise Goss" userId="b22b259e-3494-4d6e-8e77-f8ec9353f3da" providerId="ADAL" clId="{5EB47261-1DBB-48F2-9753-A750F7686236}" dt="2020-11-19T16:52:53.058" v="0" actId="20577"/>
        <pc:sldMkLst>
          <pc:docMk/>
          <pc:sldMk cId="2958756191" sldId="279"/>
        </pc:sldMkLst>
        <pc:spChg chg="mod">
          <ac:chgData name="Louise Goss" userId="b22b259e-3494-4d6e-8e77-f8ec9353f3da" providerId="ADAL" clId="{5EB47261-1DBB-48F2-9753-A750F7686236}" dt="2020-11-19T16:52:53.058" v="0" actId="20577"/>
          <ac:spMkLst>
            <pc:docMk/>
            <pc:sldMk cId="2958756191" sldId="279"/>
            <ac:spMk id="25" creationId="{98130839-0F8B-4D8A-A12A-6E6434A54B18}"/>
          </ac:spMkLst>
        </pc:spChg>
      </pc:sldChg>
      <pc:sldChg chg="modSp">
        <pc:chgData name="Louise Goss" userId="b22b259e-3494-4d6e-8e77-f8ec9353f3da" providerId="ADAL" clId="{5EB47261-1DBB-48F2-9753-A750F7686236}" dt="2020-11-19T16:56:17.724" v="27" actId="1076"/>
        <pc:sldMkLst>
          <pc:docMk/>
          <pc:sldMk cId="4151249959" sldId="281"/>
        </pc:sldMkLst>
        <pc:spChg chg="mod">
          <ac:chgData name="Louise Goss" userId="b22b259e-3494-4d6e-8e77-f8ec9353f3da" providerId="ADAL" clId="{5EB47261-1DBB-48F2-9753-A750F7686236}" dt="2020-11-19T16:55:23.641" v="19" actId="20577"/>
          <ac:spMkLst>
            <pc:docMk/>
            <pc:sldMk cId="4151249959" sldId="281"/>
            <ac:spMk id="9" creationId="{2A21FC33-BD2F-4F81-9238-BAF9409A86A2}"/>
          </ac:spMkLst>
        </pc:spChg>
        <pc:spChg chg="mod">
          <ac:chgData name="Louise Goss" userId="b22b259e-3494-4d6e-8e77-f8ec9353f3da" providerId="ADAL" clId="{5EB47261-1DBB-48F2-9753-A750F7686236}" dt="2020-11-19T16:56:17.724" v="27" actId="1076"/>
          <ac:spMkLst>
            <pc:docMk/>
            <pc:sldMk cId="4151249959" sldId="281"/>
            <ac:spMk id="25" creationId="{D34DA7A3-BBD8-45F8-99DB-261764D324C1}"/>
          </ac:spMkLst>
        </pc:spChg>
        <pc:spChg chg="mod">
          <ac:chgData name="Louise Goss" userId="b22b259e-3494-4d6e-8e77-f8ec9353f3da" providerId="ADAL" clId="{5EB47261-1DBB-48F2-9753-A750F7686236}" dt="2020-11-19T16:56:17.724" v="27" actId="1076"/>
          <ac:spMkLst>
            <pc:docMk/>
            <pc:sldMk cId="4151249959" sldId="281"/>
            <ac:spMk id="26" creationId="{76B84CF9-E602-4909-A1C1-F9CB5C2FA753}"/>
          </ac:spMkLst>
        </pc:spChg>
        <pc:spChg chg="mod">
          <ac:chgData name="Louise Goss" userId="b22b259e-3494-4d6e-8e77-f8ec9353f3da" providerId="ADAL" clId="{5EB47261-1DBB-48F2-9753-A750F7686236}" dt="2020-11-19T16:55:49.962" v="24" actId="255"/>
          <ac:spMkLst>
            <pc:docMk/>
            <pc:sldMk cId="4151249959" sldId="281"/>
            <ac:spMk id="30" creationId="{F2E04850-C489-40C4-80A8-75E029084EE9}"/>
          </ac:spMkLst>
        </pc:spChg>
        <pc:spChg chg="mod">
          <ac:chgData name="Louise Goss" userId="b22b259e-3494-4d6e-8e77-f8ec9353f3da" providerId="ADAL" clId="{5EB47261-1DBB-48F2-9753-A750F7686236}" dt="2020-11-19T16:53:18.658" v="8" actId="20577"/>
          <ac:spMkLst>
            <pc:docMk/>
            <pc:sldMk cId="4151249959" sldId="281"/>
            <ac:spMk id="31" creationId="{FA13A048-2938-4804-A248-BF03340A09CE}"/>
          </ac:spMkLst>
        </pc:spChg>
        <pc:spChg chg="mod">
          <ac:chgData name="Louise Goss" userId="b22b259e-3494-4d6e-8e77-f8ec9353f3da" providerId="ADAL" clId="{5EB47261-1DBB-48F2-9753-A750F7686236}" dt="2020-11-19T16:55:55.149" v="25" actId="255"/>
          <ac:spMkLst>
            <pc:docMk/>
            <pc:sldMk cId="4151249959" sldId="281"/>
            <ac:spMk id="32" creationId="{DE5024B3-7EFD-48A9-95E6-FAA1722E9E1B}"/>
          </ac:spMkLst>
        </pc:spChg>
        <pc:picChg chg="mod">
          <ac:chgData name="Louise Goss" userId="b22b259e-3494-4d6e-8e77-f8ec9353f3da" providerId="ADAL" clId="{5EB47261-1DBB-48F2-9753-A750F7686236}" dt="2020-11-19T16:56:17.724" v="27" actId="1076"/>
          <ac:picMkLst>
            <pc:docMk/>
            <pc:sldMk cId="4151249959" sldId="281"/>
            <ac:picMk id="23" creationId="{1253FD5C-2766-4019-ABA0-7AC980A11EE0}"/>
          </ac:picMkLst>
        </pc:picChg>
      </pc:sldChg>
    </pc:docChg>
  </pc:docChgLst>
  <pc:docChgLst>
    <pc:chgData name="Louise Goss" userId="b22b259e-3494-4d6e-8e77-f8ec9353f3da" providerId="ADAL" clId="{175C8CFC-03E8-456E-B728-5E32AC5DFA5D}"/>
    <pc:docChg chg="undo custSel modSld">
      <pc:chgData name="Louise Goss" userId="b22b259e-3494-4d6e-8e77-f8ec9353f3da" providerId="ADAL" clId="{175C8CFC-03E8-456E-B728-5E32AC5DFA5D}" dt="2020-11-19T14:52:15.485" v="358" actId="20577"/>
      <pc:docMkLst>
        <pc:docMk/>
      </pc:docMkLst>
      <pc:sldChg chg="modSp">
        <pc:chgData name="Louise Goss" userId="b22b259e-3494-4d6e-8e77-f8ec9353f3da" providerId="ADAL" clId="{175C8CFC-03E8-456E-B728-5E32AC5DFA5D}" dt="2020-11-19T14:23:56.510" v="7" actId="20577"/>
        <pc:sldMkLst>
          <pc:docMk/>
          <pc:sldMk cId="0" sldId="258"/>
        </pc:sldMkLst>
        <pc:spChg chg="mod">
          <ac:chgData name="Louise Goss" userId="b22b259e-3494-4d6e-8e77-f8ec9353f3da" providerId="ADAL" clId="{175C8CFC-03E8-456E-B728-5E32AC5DFA5D}" dt="2020-11-19T14:23:56.510" v="7" actId="20577"/>
          <ac:spMkLst>
            <pc:docMk/>
            <pc:sldMk cId="0" sldId="258"/>
            <ac:spMk id="6" creationId="{00000000-0000-0000-0000-000000000000}"/>
          </ac:spMkLst>
        </pc:spChg>
      </pc:sldChg>
      <pc:sldChg chg="addSp delSp modSp">
        <pc:chgData name="Louise Goss" userId="b22b259e-3494-4d6e-8e77-f8ec9353f3da" providerId="ADAL" clId="{175C8CFC-03E8-456E-B728-5E32AC5DFA5D}" dt="2020-11-19T14:46:25.862" v="280" actId="20577"/>
        <pc:sldMkLst>
          <pc:docMk/>
          <pc:sldMk cId="4103451800" sldId="278"/>
        </pc:sldMkLst>
        <pc:spChg chg="mod">
          <ac:chgData name="Louise Goss" userId="b22b259e-3494-4d6e-8e77-f8ec9353f3da" providerId="ADAL" clId="{175C8CFC-03E8-456E-B728-5E32AC5DFA5D}" dt="2020-11-19T14:37:48.297" v="118" actId="1076"/>
          <ac:spMkLst>
            <pc:docMk/>
            <pc:sldMk cId="4103451800" sldId="278"/>
            <ac:spMk id="2" creationId="{00000000-0000-0000-0000-000000000000}"/>
          </ac:spMkLst>
        </pc:spChg>
        <pc:spChg chg="mod">
          <ac:chgData name="Louise Goss" userId="b22b259e-3494-4d6e-8e77-f8ec9353f3da" providerId="ADAL" clId="{175C8CFC-03E8-456E-B728-5E32AC5DFA5D}" dt="2020-11-19T14:29:34.892" v="55" actId="20577"/>
          <ac:spMkLst>
            <pc:docMk/>
            <pc:sldMk cId="4103451800" sldId="278"/>
            <ac:spMk id="9" creationId="{2A21FC33-BD2F-4F81-9238-BAF9409A86A2}"/>
          </ac:spMkLst>
        </pc:spChg>
        <pc:spChg chg="del mod">
          <ac:chgData name="Louise Goss" userId="b22b259e-3494-4d6e-8e77-f8ec9353f3da" providerId="ADAL" clId="{175C8CFC-03E8-456E-B728-5E32AC5DFA5D}" dt="2020-11-19T14:39:04.055" v="159"/>
          <ac:spMkLst>
            <pc:docMk/>
            <pc:sldMk cId="4103451800" sldId="278"/>
            <ac:spMk id="15" creationId="{71DEBC05-B1A3-483F-BA18-ECA317676C7D}"/>
          </ac:spMkLst>
        </pc:spChg>
        <pc:spChg chg="add mod">
          <ac:chgData name="Louise Goss" userId="b22b259e-3494-4d6e-8e77-f8ec9353f3da" providerId="ADAL" clId="{175C8CFC-03E8-456E-B728-5E32AC5DFA5D}" dt="2020-11-19T14:33:43.814" v="71" actId="21"/>
          <ac:spMkLst>
            <pc:docMk/>
            <pc:sldMk cId="4103451800" sldId="278"/>
            <ac:spMk id="17" creationId="{E7CC5CC2-E51C-4FAC-A450-F2F0BCD04F82}"/>
          </ac:spMkLst>
        </pc:spChg>
        <pc:spChg chg="mod">
          <ac:chgData name="Louise Goss" userId="b22b259e-3494-4d6e-8e77-f8ec9353f3da" providerId="ADAL" clId="{175C8CFC-03E8-456E-B728-5E32AC5DFA5D}" dt="2020-11-19T14:26:36.908" v="46" actId="20577"/>
          <ac:spMkLst>
            <pc:docMk/>
            <pc:sldMk cId="4103451800" sldId="278"/>
            <ac:spMk id="21" creationId="{9CD481B8-FC1B-4DCA-80E0-24D24D54245C}"/>
          </ac:spMkLst>
        </pc:spChg>
        <pc:spChg chg="mod">
          <ac:chgData name="Louise Goss" userId="b22b259e-3494-4d6e-8e77-f8ec9353f3da" providerId="ADAL" clId="{175C8CFC-03E8-456E-B728-5E32AC5DFA5D}" dt="2020-11-19T14:38:38.276" v="156" actId="1076"/>
          <ac:spMkLst>
            <pc:docMk/>
            <pc:sldMk cId="4103451800" sldId="278"/>
            <ac:spMk id="27" creationId="{0712B112-CA4A-4ADC-BB62-B45D170AC438}"/>
          </ac:spMkLst>
        </pc:spChg>
        <pc:spChg chg="mod">
          <ac:chgData name="Louise Goss" userId="b22b259e-3494-4d6e-8e77-f8ec9353f3da" providerId="ADAL" clId="{175C8CFC-03E8-456E-B728-5E32AC5DFA5D}" dt="2020-11-19T14:37:43.396" v="116" actId="1076"/>
          <ac:spMkLst>
            <pc:docMk/>
            <pc:sldMk cId="4103451800" sldId="278"/>
            <ac:spMk id="58" creationId="{CC1AF276-4D74-4740-8D6A-B383EF676745}"/>
          </ac:spMkLst>
        </pc:spChg>
        <pc:spChg chg="mod">
          <ac:chgData name="Louise Goss" userId="b22b259e-3494-4d6e-8e77-f8ec9353f3da" providerId="ADAL" clId="{175C8CFC-03E8-456E-B728-5E32AC5DFA5D}" dt="2020-11-19T14:45:15.949" v="211" actId="20577"/>
          <ac:spMkLst>
            <pc:docMk/>
            <pc:sldMk cId="4103451800" sldId="278"/>
            <ac:spMk id="62" creationId="{EBBE448D-3587-45C4-9E45-BB7A9848F595}"/>
          </ac:spMkLst>
        </pc:spChg>
        <pc:spChg chg="mod">
          <ac:chgData name="Louise Goss" userId="b22b259e-3494-4d6e-8e77-f8ec9353f3da" providerId="ADAL" clId="{175C8CFC-03E8-456E-B728-5E32AC5DFA5D}" dt="2020-11-19T14:46:25.862" v="280" actId="20577"/>
          <ac:spMkLst>
            <pc:docMk/>
            <pc:sldMk cId="4103451800" sldId="278"/>
            <ac:spMk id="67" creationId="{26F06B8C-1477-4BA9-9220-2811E32BB2A1}"/>
          </ac:spMkLst>
        </pc:spChg>
        <pc:picChg chg="mod">
          <ac:chgData name="Louise Goss" userId="b22b259e-3494-4d6e-8e77-f8ec9353f3da" providerId="ADAL" clId="{175C8CFC-03E8-456E-B728-5E32AC5DFA5D}" dt="2020-11-19T14:38:28.914" v="155" actId="1076"/>
          <ac:picMkLst>
            <pc:docMk/>
            <pc:sldMk cId="4103451800" sldId="278"/>
            <ac:picMk id="64" creationId="{3DE7D9E7-745A-4238-8CD9-CF5A6F557EF0}"/>
          </ac:picMkLst>
        </pc:picChg>
      </pc:sldChg>
      <pc:sldChg chg="modSp">
        <pc:chgData name="Louise Goss" userId="b22b259e-3494-4d6e-8e77-f8ec9353f3da" providerId="ADAL" clId="{175C8CFC-03E8-456E-B728-5E32AC5DFA5D}" dt="2020-11-19T14:43:23.340" v="167" actId="114"/>
        <pc:sldMkLst>
          <pc:docMk/>
          <pc:sldMk cId="2958756191" sldId="279"/>
        </pc:sldMkLst>
        <pc:spChg chg="mod">
          <ac:chgData name="Louise Goss" userId="b22b259e-3494-4d6e-8e77-f8ec9353f3da" providerId="ADAL" clId="{175C8CFC-03E8-456E-B728-5E32AC5DFA5D}" dt="2020-11-19T14:28:10.578" v="49" actId="1076"/>
          <ac:spMkLst>
            <pc:docMk/>
            <pc:sldMk cId="2958756191" sldId="279"/>
            <ac:spMk id="14" creationId="{68481237-69C5-4645-AFE5-53C255270D26}"/>
          </ac:spMkLst>
        </pc:spChg>
        <pc:spChg chg="mod">
          <ac:chgData name="Louise Goss" userId="b22b259e-3494-4d6e-8e77-f8ec9353f3da" providerId="ADAL" clId="{175C8CFC-03E8-456E-B728-5E32AC5DFA5D}" dt="2020-11-19T14:27:45.082" v="47" actId="20577"/>
          <ac:spMkLst>
            <pc:docMk/>
            <pc:sldMk cId="2958756191" sldId="279"/>
            <ac:spMk id="15" creationId="{71DEBC05-B1A3-483F-BA18-ECA317676C7D}"/>
          </ac:spMkLst>
        </pc:spChg>
        <pc:spChg chg="mod">
          <ac:chgData name="Louise Goss" userId="b22b259e-3494-4d6e-8e77-f8ec9353f3da" providerId="ADAL" clId="{175C8CFC-03E8-456E-B728-5E32AC5DFA5D}" dt="2020-11-19T14:43:23.340" v="167" actId="114"/>
          <ac:spMkLst>
            <pc:docMk/>
            <pc:sldMk cId="2958756191" sldId="279"/>
            <ac:spMk id="17" creationId="{B8437A3D-6292-46CF-A3C9-8B6F204D3B04}"/>
          </ac:spMkLst>
        </pc:spChg>
        <pc:spChg chg="mod">
          <ac:chgData name="Louise Goss" userId="b22b259e-3494-4d6e-8e77-f8ec9353f3da" providerId="ADAL" clId="{175C8CFC-03E8-456E-B728-5E32AC5DFA5D}" dt="2020-11-19T14:26:25.439" v="42" actId="20577"/>
          <ac:spMkLst>
            <pc:docMk/>
            <pc:sldMk cId="2958756191" sldId="279"/>
            <ac:spMk id="21" creationId="{9CD481B8-FC1B-4DCA-80E0-24D24D54245C}"/>
          </ac:spMkLst>
        </pc:spChg>
        <pc:spChg chg="mod">
          <ac:chgData name="Louise Goss" userId="b22b259e-3494-4d6e-8e77-f8ec9353f3da" providerId="ADAL" clId="{175C8CFC-03E8-456E-B728-5E32AC5DFA5D}" dt="2020-11-19T14:24:31.620" v="27" actId="20577"/>
          <ac:spMkLst>
            <pc:docMk/>
            <pc:sldMk cId="2958756191" sldId="279"/>
            <ac:spMk id="25" creationId="{98130839-0F8B-4D8A-A12A-6E6434A54B18}"/>
          </ac:spMkLst>
        </pc:spChg>
      </pc:sldChg>
      <pc:sldChg chg="modSp">
        <pc:chgData name="Louise Goss" userId="b22b259e-3494-4d6e-8e77-f8ec9353f3da" providerId="ADAL" clId="{175C8CFC-03E8-456E-B728-5E32AC5DFA5D}" dt="2020-11-19T14:52:15.485" v="358" actId="20577"/>
        <pc:sldMkLst>
          <pc:docMk/>
          <pc:sldMk cId="2205582621" sldId="280"/>
        </pc:sldMkLst>
        <pc:spChg chg="mod">
          <ac:chgData name="Louise Goss" userId="b22b259e-3494-4d6e-8e77-f8ec9353f3da" providerId="ADAL" clId="{175C8CFC-03E8-456E-B728-5E32AC5DFA5D}" dt="2020-11-19T14:40:28.408" v="166" actId="1076"/>
          <ac:spMkLst>
            <pc:docMk/>
            <pc:sldMk cId="2205582621" sldId="280"/>
            <ac:spMk id="28" creationId="{0C0FC761-8A25-4FEA-919D-4F8A50D3195D}"/>
          </ac:spMkLst>
        </pc:spChg>
        <pc:spChg chg="mod">
          <ac:chgData name="Louise Goss" userId="b22b259e-3494-4d6e-8e77-f8ec9353f3da" providerId="ADAL" clId="{175C8CFC-03E8-456E-B728-5E32AC5DFA5D}" dt="2020-11-19T14:51:51.445" v="357" actId="20577"/>
          <ac:spMkLst>
            <pc:docMk/>
            <pc:sldMk cId="2205582621" sldId="280"/>
            <ac:spMk id="33" creationId="{7FC57DB4-16AE-4839-BDF6-8227AAB385E9}"/>
          </ac:spMkLst>
        </pc:spChg>
        <pc:spChg chg="mod">
          <ac:chgData name="Louise Goss" userId="b22b259e-3494-4d6e-8e77-f8ec9353f3da" providerId="ADAL" clId="{175C8CFC-03E8-456E-B728-5E32AC5DFA5D}" dt="2020-11-19T14:52:15.485" v="358" actId="20577"/>
          <ac:spMkLst>
            <pc:docMk/>
            <pc:sldMk cId="2205582621" sldId="280"/>
            <ac:spMk id="34" creationId="{14EA9AB4-84C9-497F-B3AC-DCDDC2E664E7}"/>
          </ac:spMkLst>
        </pc:spChg>
        <pc:picChg chg="mod">
          <ac:chgData name="Louise Goss" userId="b22b259e-3494-4d6e-8e77-f8ec9353f3da" providerId="ADAL" clId="{175C8CFC-03E8-456E-B728-5E32AC5DFA5D}" dt="2020-11-19T14:40:28.408" v="166" actId="1076"/>
          <ac:picMkLst>
            <pc:docMk/>
            <pc:sldMk cId="2205582621" sldId="280"/>
            <ac:picMk id="17" creationId="{8EB539F3-A283-4980-98A5-479540B18E7E}"/>
          </ac:picMkLst>
        </pc:picChg>
      </pc:sldChg>
      <pc:sldChg chg="modSp">
        <pc:chgData name="Louise Goss" userId="b22b259e-3494-4d6e-8e77-f8ec9353f3da" providerId="ADAL" clId="{175C8CFC-03E8-456E-B728-5E32AC5DFA5D}" dt="2020-11-19T14:49:32.017" v="350" actId="20577"/>
        <pc:sldMkLst>
          <pc:docMk/>
          <pc:sldMk cId="4151249959" sldId="281"/>
        </pc:sldMkLst>
        <pc:spChg chg="mod">
          <ac:chgData name="Louise Goss" userId="b22b259e-3494-4d6e-8e77-f8ec9353f3da" providerId="ADAL" clId="{175C8CFC-03E8-456E-B728-5E32AC5DFA5D}" dt="2020-11-19T14:47:09.683" v="287" actId="20577"/>
          <ac:spMkLst>
            <pc:docMk/>
            <pc:sldMk cId="4151249959" sldId="281"/>
            <ac:spMk id="9" creationId="{2A21FC33-BD2F-4F81-9238-BAF9409A86A2}"/>
          </ac:spMkLst>
        </pc:spChg>
        <pc:spChg chg="mod">
          <ac:chgData name="Louise Goss" userId="b22b259e-3494-4d6e-8e77-f8ec9353f3da" providerId="ADAL" clId="{175C8CFC-03E8-456E-B728-5E32AC5DFA5D}" dt="2020-11-19T14:48:17.716" v="320" actId="20577"/>
          <ac:spMkLst>
            <pc:docMk/>
            <pc:sldMk cId="4151249959" sldId="281"/>
            <ac:spMk id="25" creationId="{D34DA7A3-BBD8-45F8-99DB-261764D324C1}"/>
          </ac:spMkLst>
        </pc:spChg>
        <pc:spChg chg="mod">
          <ac:chgData name="Louise Goss" userId="b22b259e-3494-4d6e-8e77-f8ec9353f3da" providerId="ADAL" clId="{175C8CFC-03E8-456E-B728-5E32AC5DFA5D}" dt="2020-11-19T14:48:58.516" v="337" actId="20577"/>
          <ac:spMkLst>
            <pc:docMk/>
            <pc:sldMk cId="4151249959" sldId="281"/>
            <ac:spMk id="30" creationId="{F2E04850-C489-40C4-80A8-75E029084EE9}"/>
          </ac:spMkLst>
        </pc:spChg>
        <pc:spChg chg="mod">
          <ac:chgData name="Louise Goss" userId="b22b259e-3494-4d6e-8e77-f8ec9353f3da" providerId="ADAL" clId="{175C8CFC-03E8-456E-B728-5E32AC5DFA5D}" dt="2020-11-19T14:49:32.017" v="350" actId="20577"/>
          <ac:spMkLst>
            <pc:docMk/>
            <pc:sldMk cId="4151249959" sldId="281"/>
            <ac:spMk id="32" creationId="{DE5024B3-7EFD-48A9-95E6-FAA1722E9E1B}"/>
          </ac:spMkLst>
        </pc:spChg>
      </pc:sldChg>
    </pc:docChg>
  </pc:docChgLst>
  <pc:docChgLst>
    <pc:chgData name="Louise Goss" userId="b22b259e-3494-4d6e-8e77-f8ec9353f3da" providerId="ADAL" clId="{09B80097-18CB-454A-B7FA-8570D96D6847}"/>
    <pc:docChg chg="undo custSel addSld delSld modSld sldOrd">
      <pc:chgData name="Louise Goss" userId="b22b259e-3494-4d6e-8e77-f8ec9353f3da" providerId="ADAL" clId="{09B80097-18CB-454A-B7FA-8570D96D6847}" dt="2020-11-19T14:15:09.042" v="8250" actId="120"/>
      <pc:docMkLst>
        <pc:docMk/>
      </pc:docMkLst>
      <pc:sldChg chg="delSp modSp">
        <pc:chgData name="Louise Goss" userId="b22b259e-3494-4d6e-8e77-f8ec9353f3da" providerId="ADAL" clId="{09B80097-18CB-454A-B7FA-8570D96D6847}" dt="2020-11-19T14:05:31.329" v="8176" actId="207"/>
        <pc:sldMkLst>
          <pc:docMk/>
          <pc:sldMk cId="0" sldId="258"/>
        </pc:sldMkLst>
        <pc:spChg chg="mod">
          <ac:chgData name="Louise Goss" userId="b22b259e-3494-4d6e-8e77-f8ec9353f3da" providerId="ADAL" clId="{09B80097-18CB-454A-B7FA-8570D96D6847}" dt="2020-11-19T14:05:31.329" v="8176" actId="207"/>
          <ac:spMkLst>
            <pc:docMk/>
            <pc:sldMk cId="0" sldId="258"/>
            <ac:spMk id="6" creationId="{00000000-0000-0000-0000-000000000000}"/>
          </ac:spMkLst>
        </pc:spChg>
        <pc:spChg chg="del">
          <ac:chgData name="Louise Goss" userId="b22b259e-3494-4d6e-8e77-f8ec9353f3da" providerId="ADAL" clId="{09B80097-18CB-454A-B7FA-8570D96D6847}" dt="2020-11-19T14:04:36.864" v="8166" actId="478"/>
          <ac:spMkLst>
            <pc:docMk/>
            <pc:sldMk cId="0" sldId="258"/>
            <ac:spMk id="7" creationId="{00000000-0000-0000-0000-000000000000}"/>
          </ac:spMkLst>
        </pc:spChg>
        <pc:picChg chg="mod">
          <ac:chgData name="Louise Goss" userId="b22b259e-3494-4d6e-8e77-f8ec9353f3da" providerId="ADAL" clId="{09B80097-18CB-454A-B7FA-8570D96D6847}" dt="2020-11-19T14:05:21.015" v="8174" actId="1076"/>
          <ac:picMkLst>
            <pc:docMk/>
            <pc:sldMk cId="0" sldId="258"/>
            <ac:picMk id="10" creationId="{7A3E2999-69F7-4D3C-A284-3E1E888CA41E}"/>
          </ac:picMkLst>
        </pc:picChg>
      </pc:sldChg>
      <pc:sldChg chg="addSp delSp modSp ord">
        <pc:chgData name="Louise Goss" userId="b22b259e-3494-4d6e-8e77-f8ec9353f3da" providerId="ADAL" clId="{09B80097-18CB-454A-B7FA-8570D96D6847}" dt="2020-11-19T14:12:09.945" v="8233" actId="1076"/>
        <pc:sldMkLst>
          <pc:docMk/>
          <pc:sldMk cId="4103451800" sldId="278"/>
        </pc:sldMkLst>
        <pc:spChg chg="mod">
          <ac:chgData name="Louise Goss" userId="b22b259e-3494-4d6e-8e77-f8ec9353f3da" providerId="ADAL" clId="{09B80097-18CB-454A-B7FA-8570D96D6847}" dt="2020-11-19T10:29:05.029" v="567" actId="1076"/>
          <ac:spMkLst>
            <pc:docMk/>
            <pc:sldMk cId="4103451800" sldId="278"/>
            <ac:spMk id="2" creationId="{00000000-0000-0000-0000-000000000000}"/>
          </ac:spMkLst>
        </pc:spChg>
        <pc:spChg chg="add del mod">
          <ac:chgData name="Louise Goss" userId="b22b259e-3494-4d6e-8e77-f8ec9353f3da" providerId="ADAL" clId="{09B80097-18CB-454A-B7FA-8570D96D6847}" dt="2020-11-19T10:02:51.296" v="44" actId="478"/>
          <ac:spMkLst>
            <pc:docMk/>
            <pc:sldMk cId="4103451800" sldId="278"/>
            <ac:spMk id="3" creationId="{5F5E46BB-5C61-46B5-9587-E1E14AED32E3}"/>
          </ac:spMkLst>
        </pc:spChg>
        <pc:spChg chg="add del mod">
          <ac:chgData name="Louise Goss" userId="b22b259e-3494-4d6e-8e77-f8ec9353f3da" providerId="ADAL" clId="{09B80097-18CB-454A-B7FA-8570D96D6847}" dt="2020-11-19T10:02:51.296" v="44" actId="478"/>
          <ac:spMkLst>
            <pc:docMk/>
            <pc:sldMk cId="4103451800" sldId="278"/>
            <ac:spMk id="4" creationId="{95237B9D-C7A3-4930-8D8F-2B71C9BCB97D}"/>
          </ac:spMkLst>
        </pc:spChg>
        <pc:spChg chg="add del mod">
          <ac:chgData name="Louise Goss" userId="b22b259e-3494-4d6e-8e77-f8ec9353f3da" providerId="ADAL" clId="{09B80097-18CB-454A-B7FA-8570D96D6847}" dt="2020-11-19T10:04:47.220" v="105"/>
          <ac:spMkLst>
            <pc:docMk/>
            <pc:sldMk cId="4103451800" sldId="278"/>
            <ac:spMk id="5" creationId="{494BB22C-1BCF-4D66-8A38-EE1AF9B3D7A6}"/>
          </ac:spMkLst>
        </pc:spChg>
        <pc:spChg chg="del mod">
          <ac:chgData name="Louise Goss" userId="b22b259e-3494-4d6e-8e77-f8ec9353f3da" providerId="ADAL" clId="{09B80097-18CB-454A-B7FA-8570D96D6847}" dt="2020-11-19T09:58:00.257" v="39" actId="478"/>
          <ac:spMkLst>
            <pc:docMk/>
            <pc:sldMk cId="4103451800" sldId="278"/>
            <ac:spMk id="8" creationId="{ABCBB64A-640C-40DA-9599-7409EE4C39E1}"/>
          </ac:spMkLst>
        </pc:spChg>
        <pc:spChg chg="add mod">
          <ac:chgData name="Louise Goss" userId="b22b259e-3494-4d6e-8e77-f8ec9353f3da" providerId="ADAL" clId="{09B80097-18CB-454A-B7FA-8570D96D6847}" dt="2020-11-19T14:06:37.275" v="8181" actId="20577"/>
          <ac:spMkLst>
            <pc:docMk/>
            <pc:sldMk cId="4103451800" sldId="278"/>
            <ac:spMk id="9" creationId="{2A21FC33-BD2F-4F81-9238-BAF9409A86A2}"/>
          </ac:spMkLst>
        </pc:spChg>
        <pc:spChg chg="add del mod">
          <ac:chgData name="Louise Goss" userId="b22b259e-3494-4d6e-8e77-f8ec9353f3da" providerId="ADAL" clId="{09B80097-18CB-454A-B7FA-8570D96D6847}" dt="2020-11-19T10:35:18.803" v="631" actId="478"/>
          <ac:spMkLst>
            <pc:docMk/>
            <pc:sldMk cId="4103451800" sldId="278"/>
            <ac:spMk id="11" creationId="{31CEEA0A-AA9B-4D71-8E8C-95F897A2CD60}"/>
          </ac:spMkLst>
        </pc:spChg>
        <pc:spChg chg="add mod topLvl">
          <ac:chgData name="Louise Goss" userId="b22b259e-3494-4d6e-8e77-f8ec9353f3da" providerId="ADAL" clId="{09B80097-18CB-454A-B7FA-8570D96D6847}" dt="2020-11-19T14:11:35.901" v="8226" actId="14100"/>
          <ac:spMkLst>
            <pc:docMk/>
            <pc:sldMk cId="4103451800" sldId="278"/>
            <ac:spMk id="15" creationId="{71DEBC05-B1A3-483F-BA18-ECA317676C7D}"/>
          </ac:spMkLst>
        </pc:spChg>
        <pc:spChg chg="add del mod">
          <ac:chgData name="Louise Goss" userId="b22b259e-3494-4d6e-8e77-f8ec9353f3da" providerId="ADAL" clId="{09B80097-18CB-454A-B7FA-8570D96D6847}" dt="2020-11-19T10:23:55.357" v="520" actId="478"/>
          <ac:spMkLst>
            <pc:docMk/>
            <pc:sldMk cId="4103451800" sldId="278"/>
            <ac:spMk id="16" creationId="{AA1537F2-CC1E-46A1-8913-194AFB8C01E7}"/>
          </ac:spMkLst>
        </pc:spChg>
        <pc:spChg chg="add del mod">
          <ac:chgData name="Louise Goss" userId="b22b259e-3494-4d6e-8e77-f8ec9353f3da" providerId="ADAL" clId="{09B80097-18CB-454A-B7FA-8570D96D6847}" dt="2020-11-19T10:24:04.595" v="522" actId="478"/>
          <ac:spMkLst>
            <pc:docMk/>
            <pc:sldMk cId="4103451800" sldId="278"/>
            <ac:spMk id="17" creationId="{FC7B1E3E-3860-4505-B18D-46268D45C23F}"/>
          </ac:spMkLst>
        </pc:spChg>
        <pc:spChg chg="add del mod">
          <ac:chgData name="Louise Goss" userId="b22b259e-3494-4d6e-8e77-f8ec9353f3da" providerId="ADAL" clId="{09B80097-18CB-454A-B7FA-8570D96D6847}" dt="2020-11-19T10:26:15.979" v="540" actId="478"/>
          <ac:spMkLst>
            <pc:docMk/>
            <pc:sldMk cId="4103451800" sldId="278"/>
            <ac:spMk id="18" creationId="{DAD1509E-8B87-4ABF-B440-DB6CE5483A33}"/>
          </ac:spMkLst>
        </pc:spChg>
        <pc:spChg chg="mod">
          <ac:chgData name="Louise Goss" userId="b22b259e-3494-4d6e-8e77-f8ec9353f3da" providerId="ADAL" clId="{09B80097-18CB-454A-B7FA-8570D96D6847}" dt="2020-11-19T09:57:57.810" v="38" actId="1076"/>
          <ac:spMkLst>
            <pc:docMk/>
            <pc:sldMk cId="4103451800" sldId="278"/>
            <ac:spMk id="20" creationId="{96BD37E2-EB1E-456A-AAE5-0B39A0E0A212}"/>
          </ac:spMkLst>
        </pc:spChg>
        <pc:spChg chg="mod">
          <ac:chgData name="Louise Goss" userId="b22b259e-3494-4d6e-8e77-f8ec9353f3da" providerId="ADAL" clId="{09B80097-18CB-454A-B7FA-8570D96D6847}" dt="2020-11-19T10:48:33.412" v="1000" actId="20577"/>
          <ac:spMkLst>
            <pc:docMk/>
            <pc:sldMk cId="4103451800" sldId="278"/>
            <ac:spMk id="21" creationId="{9CD481B8-FC1B-4DCA-80E0-24D24D54245C}"/>
          </ac:spMkLst>
        </pc:spChg>
        <pc:spChg chg="add del mod">
          <ac:chgData name="Louise Goss" userId="b22b259e-3494-4d6e-8e77-f8ec9353f3da" providerId="ADAL" clId="{09B80097-18CB-454A-B7FA-8570D96D6847}" dt="2020-11-19T10:57:54.047" v="1013" actId="478"/>
          <ac:spMkLst>
            <pc:docMk/>
            <pc:sldMk cId="4103451800" sldId="278"/>
            <ac:spMk id="25" creationId="{98130839-0F8B-4D8A-A12A-6E6434A54B18}"/>
          </ac:spMkLst>
        </pc:spChg>
        <pc:spChg chg="add mod">
          <ac:chgData name="Louise Goss" userId="b22b259e-3494-4d6e-8e77-f8ec9353f3da" providerId="ADAL" clId="{09B80097-18CB-454A-B7FA-8570D96D6847}" dt="2020-11-19T14:12:00.918" v="8232" actId="1076"/>
          <ac:spMkLst>
            <pc:docMk/>
            <pc:sldMk cId="4103451800" sldId="278"/>
            <ac:spMk id="27" creationId="{0712B112-CA4A-4ADC-BB62-B45D170AC438}"/>
          </ac:spMkLst>
        </pc:spChg>
        <pc:spChg chg="add mod topLvl">
          <ac:chgData name="Louise Goss" userId="b22b259e-3494-4d6e-8e77-f8ec9353f3da" providerId="ADAL" clId="{09B80097-18CB-454A-B7FA-8570D96D6847}" dt="2020-11-19T14:11:39.956" v="8227" actId="14100"/>
          <ac:spMkLst>
            <pc:docMk/>
            <pc:sldMk cId="4103451800" sldId="278"/>
            <ac:spMk id="58" creationId="{CC1AF276-4D74-4740-8D6A-B383EF676745}"/>
          </ac:spMkLst>
        </pc:spChg>
        <pc:spChg chg="mod topLvl">
          <ac:chgData name="Louise Goss" userId="b22b259e-3494-4d6e-8e77-f8ec9353f3da" providerId="ADAL" clId="{09B80097-18CB-454A-B7FA-8570D96D6847}" dt="2020-11-19T14:11:49.986" v="8229" actId="14100"/>
          <ac:spMkLst>
            <pc:docMk/>
            <pc:sldMk cId="4103451800" sldId="278"/>
            <ac:spMk id="62" creationId="{EBBE448D-3587-45C4-9E45-BB7A9848F595}"/>
          </ac:spMkLst>
        </pc:spChg>
        <pc:spChg chg="del mod topLvl">
          <ac:chgData name="Louise Goss" userId="b22b259e-3494-4d6e-8e77-f8ec9353f3da" providerId="ADAL" clId="{09B80097-18CB-454A-B7FA-8570D96D6847}" dt="2020-11-19T11:20:21.895" v="3006" actId="478"/>
          <ac:spMkLst>
            <pc:docMk/>
            <pc:sldMk cId="4103451800" sldId="278"/>
            <ac:spMk id="63" creationId="{CC267C7B-4D21-4B67-BCB6-BBD7A60C9509}"/>
          </ac:spMkLst>
        </pc:spChg>
        <pc:spChg chg="add mod">
          <ac:chgData name="Louise Goss" userId="b22b259e-3494-4d6e-8e77-f8ec9353f3da" providerId="ADAL" clId="{09B80097-18CB-454A-B7FA-8570D96D6847}" dt="2020-11-19T14:11:53.653" v="8230" actId="1076"/>
          <ac:spMkLst>
            <pc:docMk/>
            <pc:sldMk cId="4103451800" sldId="278"/>
            <ac:spMk id="65" creationId="{ABA42EF9-C8BA-4908-905C-F6E8421B4D3B}"/>
          </ac:spMkLst>
        </pc:spChg>
        <pc:spChg chg="add del">
          <ac:chgData name="Louise Goss" userId="b22b259e-3494-4d6e-8e77-f8ec9353f3da" providerId="ADAL" clId="{09B80097-18CB-454A-B7FA-8570D96D6847}" dt="2020-11-19T13:02:36.546" v="7324" actId="478"/>
          <ac:spMkLst>
            <pc:docMk/>
            <pc:sldMk cId="4103451800" sldId="278"/>
            <ac:spMk id="66" creationId="{CA855DBF-787B-4C8F-B320-8A6A77B45C2E}"/>
          </ac:spMkLst>
        </pc:spChg>
        <pc:spChg chg="add mod">
          <ac:chgData name="Louise Goss" userId="b22b259e-3494-4d6e-8e77-f8ec9353f3da" providerId="ADAL" clId="{09B80097-18CB-454A-B7FA-8570D96D6847}" dt="2020-11-19T14:12:09.945" v="8233" actId="1076"/>
          <ac:spMkLst>
            <pc:docMk/>
            <pc:sldMk cId="4103451800" sldId="278"/>
            <ac:spMk id="67" creationId="{26F06B8C-1477-4BA9-9220-2811E32BB2A1}"/>
          </ac:spMkLst>
        </pc:spChg>
        <pc:spChg chg="add del">
          <ac:chgData name="Louise Goss" userId="b22b259e-3494-4d6e-8e77-f8ec9353f3da" providerId="ADAL" clId="{09B80097-18CB-454A-B7FA-8570D96D6847}" dt="2020-11-19T13:13:40.151" v="7764" actId="21"/>
          <ac:spMkLst>
            <pc:docMk/>
            <pc:sldMk cId="4103451800" sldId="278"/>
            <ac:spMk id="68" creationId="{E00D7F7E-7499-4990-9A58-E97D9B7CD3A2}"/>
          </ac:spMkLst>
        </pc:spChg>
        <pc:grpChg chg="add del mod">
          <ac:chgData name="Louise Goss" userId="b22b259e-3494-4d6e-8e77-f8ec9353f3da" providerId="ADAL" clId="{09B80097-18CB-454A-B7FA-8570D96D6847}" dt="2020-11-19T11:22:12.883" v="3136" actId="165"/>
          <ac:grpSpMkLst>
            <pc:docMk/>
            <pc:sldMk cId="4103451800" sldId="278"/>
            <ac:grpSpMk id="56" creationId="{FFC56AE9-D6FB-4730-9C4D-50668B27D5DE}"/>
          </ac:grpSpMkLst>
        </pc:grpChg>
        <pc:grpChg chg="add del mod">
          <ac:chgData name="Louise Goss" userId="b22b259e-3494-4d6e-8e77-f8ec9353f3da" providerId="ADAL" clId="{09B80097-18CB-454A-B7FA-8570D96D6847}" dt="2020-11-19T11:20:21.895" v="3006" actId="478"/>
          <ac:grpSpMkLst>
            <pc:docMk/>
            <pc:sldMk cId="4103451800" sldId="278"/>
            <ac:grpSpMk id="61" creationId="{AE55A4A3-3241-49F3-95EE-8A85615CE6B4}"/>
          </ac:grpSpMkLst>
        </pc:grpChg>
        <pc:picChg chg="del">
          <ac:chgData name="Louise Goss" userId="b22b259e-3494-4d6e-8e77-f8ec9353f3da" providerId="ADAL" clId="{09B80097-18CB-454A-B7FA-8570D96D6847}" dt="2020-11-19T09:56:57.128" v="0" actId="478"/>
          <ac:picMkLst>
            <pc:docMk/>
            <pc:sldMk cId="4103451800" sldId="278"/>
            <ac:picMk id="6" creationId="{17A73EDA-3FEC-450D-A683-176B87EEA50C}"/>
          </ac:picMkLst>
        </pc:picChg>
        <pc:picChg chg="del">
          <ac:chgData name="Louise Goss" userId="b22b259e-3494-4d6e-8e77-f8ec9353f3da" providerId="ADAL" clId="{09B80097-18CB-454A-B7FA-8570D96D6847}" dt="2020-11-19T09:56:59.169" v="1" actId="478"/>
          <ac:picMkLst>
            <pc:docMk/>
            <pc:sldMk cId="4103451800" sldId="278"/>
            <ac:picMk id="7" creationId="{6BDF37D9-AA94-4A96-AEB8-E46A40EB9FCA}"/>
          </ac:picMkLst>
        </pc:picChg>
        <pc:picChg chg="add del mod modCrop">
          <ac:chgData name="Louise Goss" userId="b22b259e-3494-4d6e-8e77-f8ec9353f3da" providerId="ADAL" clId="{09B80097-18CB-454A-B7FA-8570D96D6847}" dt="2020-11-19T10:35:10.574" v="626" actId="478"/>
          <ac:picMkLst>
            <pc:docMk/>
            <pc:sldMk cId="4103451800" sldId="278"/>
            <ac:picMk id="10" creationId="{5DA0A8D4-ED5A-4163-BAFF-B85E82A3C5D1}"/>
          </ac:picMkLst>
        </pc:picChg>
        <pc:picChg chg="add del mod">
          <ac:chgData name="Louise Goss" userId="b22b259e-3494-4d6e-8e77-f8ec9353f3da" providerId="ADAL" clId="{09B80097-18CB-454A-B7FA-8570D96D6847}" dt="2020-11-19T10:20:04.092" v="476" actId="21"/>
          <ac:picMkLst>
            <pc:docMk/>
            <pc:sldMk cId="4103451800" sldId="278"/>
            <ac:picMk id="23" creationId="{D821EACC-F762-4C5C-9AE9-0CE0D8E252BF}"/>
          </ac:picMkLst>
        </pc:picChg>
        <pc:picChg chg="add del mod">
          <ac:chgData name="Louise Goss" userId="b22b259e-3494-4d6e-8e77-f8ec9353f3da" providerId="ADAL" clId="{09B80097-18CB-454A-B7FA-8570D96D6847}" dt="2020-11-19T10:22:56.528" v="510" actId="478"/>
          <ac:picMkLst>
            <pc:docMk/>
            <pc:sldMk cId="4103451800" sldId="278"/>
            <ac:picMk id="24" creationId="{51E1194F-7642-4F81-B13F-7D81C9B5FFB9}"/>
          </ac:picMkLst>
        </pc:picChg>
        <pc:picChg chg="add del mod">
          <ac:chgData name="Louise Goss" userId="b22b259e-3494-4d6e-8e77-f8ec9353f3da" providerId="ADAL" clId="{09B80097-18CB-454A-B7FA-8570D96D6847}" dt="2020-11-19T10:47:52.137" v="990" actId="478"/>
          <ac:picMkLst>
            <pc:docMk/>
            <pc:sldMk cId="4103451800" sldId="278"/>
            <ac:picMk id="26" creationId="{7F15CEC4-7856-4C20-A435-E357E5B46B5D}"/>
          </ac:picMkLst>
        </pc:picChg>
        <pc:picChg chg="add del mod">
          <ac:chgData name="Louise Goss" userId="b22b259e-3494-4d6e-8e77-f8ec9353f3da" providerId="ADAL" clId="{09B80097-18CB-454A-B7FA-8570D96D6847}" dt="2020-11-19T10:29:19.261" v="572" actId="478"/>
          <ac:picMkLst>
            <pc:docMk/>
            <pc:sldMk cId="4103451800" sldId="278"/>
            <ac:picMk id="28" creationId="{9B2246AA-1EF2-4BB3-B3EF-CA8A997B9F76}"/>
          </ac:picMkLst>
        </pc:picChg>
        <pc:picChg chg="add del mod">
          <ac:chgData name="Louise Goss" userId="b22b259e-3494-4d6e-8e77-f8ec9353f3da" providerId="ADAL" clId="{09B80097-18CB-454A-B7FA-8570D96D6847}" dt="2020-11-19T10:31:33.865" v="596" actId="478"/>
          <ac:picMkLst>
            <pc:docMk/>
            <pc:sldMk cId="4103451800" sldId="278"/>
            <ac:picMk id="29" creationId="{8D90B2F8-683C-4D95-B15E-85A08FE88EC4}"/>
          </ac:picMkLst>
        </pc:picChg>
        <pc:picChg chg="add mod modCrop">
          <ac:chgData name="Louise Goss" userId="b22b259e-3494-4d6e-8e77-f8ec9353f3da" providerId="ADAL" clId="{09B80097-18CB-454A-B7FA-8570D96D6847}" dt="2020-11-19T14:11:55.757" v="8231" actId="1076"/>
          <ac:picMkLst>
            <pc:docMk/>
            <pc:sldMk cId="4103451800" sldId="278"/>
            <ac:picMk id="55" creationId="{ADE4E24B-845A-4186-A14B-34A170FE23E5}"/>
          </ac:picMkLst>
        </pc:picChg>
        <pc:picChg chg="add mod modCrop">
          <ac:chgData name="Louise Goss" userId="b22b259e-3494-4d6e-8e77-f8ec9353f3da" providerId="ADAL" clId="{09B80097-18CB-454A-B7FA-8570D96D6847}" dt="2020-11-19T14:11:45.004" v="8228" actId="1076"/>
          <ac:picMkLst>
            <pc:docMk/>
            <pc:sldMk cId="4103451800" sldId="278"/>
            <ac:picMk id="57" creationId="{82241A91-CEE4-4836-AE03-B3585B964DD2}"/>
          </ac:picMkLst>
        </pc:picChg>
        <pc:picChg chg="add mod modCrop">
          <ac:chgData name="Louise Goss" userId="b22b259e-3494-4d6e-8e77-f8ec9353f3da" providerId="ADAL" clId="{09B80097-18CB-454A-B7FA-8570D96D6847}" dt="2020-11-19T13:04:44.846" v="7722" actId="1076"/>
          <ac:picMkLst>
            <pc:docMk/>
            <pc:sldMk cId="4103451800" sldId="278"/>
            <ac:picMk id="64" creationId="{3DE7D9E7-745A-4238-8CD9-CF5A6F557EF0}"/>
          </ac:picMkLst>
        </pc:picChg>
        <pc:picChg chg="add del mod">
          <ac:chgData name="Louise Goss" userId="b22b259e-3494-4d6e-8e77-f8ec9353f3da" providerId="ADAL" clId="{09B80097-18CB-454A-B7FA-8570D96D6847}" dt="2020-11-19T10:02:51.296" v="44" actId="478"/>
          <ac:picMkLst>
            <pc:docMk/>
            <pc:sldMk cId="4103451800" sldId="278"/>
            <ac:picMk id="1025" creationId="{50CC6836-6C25-42F7-A870-49BF4C231BB5}"/>
          </ac:picMkLst>
        </pc:picChg>
        <pc:picChg chg="add del mod">
          <ac:chgData name="Louise Goss" userId="b22b259e-3494-4d6e-8e77-f8ec9353f3da" providerId="ADAL" clId="{09B80097-18CB-454A-B7FA-8570D96D6847}" dt="2020-11-19T10:20:04.092" v="476" actId="21"/>
          <ac:picMkLst>
            <pc:docMk/>
            <pc:sldMk cId="4103451800" sldId="278"/>
            <ac:picMk id="1028" creationId="{54CDB8F3-F52E-49FA-B4D7-8A5E7F789649}"/>
          </ac:picMkLst>
        </pc:picChg>
        <pc:cxnChg chg="add del mod">
          <ac:chgData name="Louise Goss" userId="b22b259e-3494-4d6e-8e77-f8ec9353f3da" providerId="ADAL" clId="{09B80097-18CB-454A-B7FA-8570D96D6847}" dt="2020-11-19T10:35:44.944" v="635" actId="478"/>
          <ac:cxnSpMkLst>
            <pc:docMk/>
            <pc:sldMk cId="4103451800" sldId="278"/>
            <ac:cxnSpMk id="13" creationId="{2343AB31-BCEE-439F-978A-FA768BD54512}"/>
          </ac:cxnSpMkLst>
        </pc:cxnChg>
        <pc:cxnChg chg="add del mod">
          <ac:chgData name="Louise Goss" userId="b22b259e-3494-4d6e-8e77-f8ec9353f3da" providerId="ADAL" clId="{09B80097-18CB-454A-B7FA-8570D96D6847}" dt="2020-11-19T10:35:24.326" v="633" actId="478"/>
          <ac:cxnSpMkLst>
            <pc:docMk/>
            <pc:sldMk cId="4103451800" sldId="278"/>
            <ac:cxnSpMk id="33" creationId="{935E48A4-0EA0-4EDF-9D2C-BFC7FE366247}"/>
          </ac:cxnSpMkLst>
        </pc:cxnChg>
        <pc:cxnChg chg="add del mod">
          <ac:chgData name="Louise Goss" userId="b22b259e-3494-4d6e-8e77-f8ec9353f3da" providerId="ADAL" clId="{09B80097-18CB-454A-B7FA-8570D96D6847}" dt="2020-11-19T10:35:13.380" v="627" actId="478"/>
          <ac:cxnSpMkLst>
            <pc:docMk/>
            <pc:sldMk cId="4103451800" sldId="278"/>
            <ac:cxnSpMk id="35" creationId="{1FD6A489-82F8-4987-B191-B8E0B68A70C7}"/>
          </ac:cxnSpMkLst>
        </pc:cxnChg>
        <pc:cxnChg chg="add del mod">
          <ac:chgData name="Louise Goss" userId="b22b259e-3494-4d6e-8e77-f8ec9353f3da" providerId="ADAL" clId="{09B80097-18CB-454A-B7FA-8570D96D6847}" dt="2020-11-19T10:35:21.861" v="632" actId="478"/>
          <ac:cxnSpMkLst>
            <pc:docMk/>
            <pc:sldMk cId="4103451800" sldId="278"/>
            <ac:cxnSpMk id="39" creationId="{8D8CD9DB-84BA-4302-8EF3-9F7CC804BF71}"/>
          </ac:cxnSpMkLst>
        </pc:cxnChg>
        <pc:cxnChg chg="add del mod">
          <ac:chgData name="Louise Goss" userId="b22b259e-3494-4d6e-8e77-f8ec9353f3da" providerId="ADAL" clId="{09B80097-18CB-454A-B7FA-8570D96D6847}" dt="2020-11-19T10:35:48.003" v="636" actId="478"/>
          <ac:cxnSpMkLst>
            <pc:docMk/>
            <pc:sldMk cId="4103451800" sldId="278"/>
            <ac:cxnSpMk id="40" creationId="{53F7BCFE-6899-482E-A20B-1212C53F4711}"/>
          </ac:cxnSpMkLst>
        </pc:cxnChg>
        <pc:cxnChg chg="add del mod">
          <ac:chgData name="Louise Goss" userId="b22b259e-3494-4d6e-8e77-f8ec9353f3da" providerId="ADAL" clId="{09B80097-18CB-454A-B7FA-8570D96D6847}" dt="2020-11-19T10:35:15.712" v="629" actId="478"/>
          <ac:cxnSpMkLst>
            <pc:docMk/>
            <pc:sldMk cId="4103451800" sldId="278"/>
            <ac:cxnSpMk id="52" creationId="{E7787D96-E481-4D18-93AA-5531D127E066}"/>
          </ac:cxnSpMkLst>
        </pc:cxnChg>
      </pc:sldChg>
      <pc:sldChg chg="addSp delSp modSp">
        <pc:chgData name="Louise Goss" userId="b22b259e-3494-4d6e-8e77-f8ec9353f3da" providerId="ADAL" clId="{09B80097-18CB-454A-B7FA-8570D96D6847}" dt="2020-11-19T14:15:09.042" v="8250" actId="120"/>
        <pc:sldMkLst>
          <pc:docMk/>
          <pc:sldMk cId="2958756191" sldId="279"/>
        </pc:sldMkLst>
        <pc:spChg chg="mod">
          <ac:chgData name="Louise Goss" userId="b22b259e-3494-4d6e-8e77-f8ec9353f3da" providerId="ADAL" clId="{09B80097-18CB-454A-B7FA-8570D96D6847}" dt="2020-11-19T14:08:10.444" v="8195" actId="1076"/>
          <ac:spMkLst>
            <pc:docMk/>
            <pc:sldMk cId="2958756191" sldId="279"/>
            <ac:spMk id="9" creationId="{2A21FC33-BD2F-4F81-9238-BAF9409A86A2}"/>
          </ac:spMkLst>
        </pc:spChg>
        <pc:spChg chg="add del mod">
          <ac:chgData name="Louise Goss" userId="b22b259e-3494-4d6e-8e77-f8ec9353f3da" providerId="ADAL" clId="{09B80097-18CB-454A-B7FA-8570D96D6847}" dt="2020-11-19T14:08:56.237" v="8203" actId="1076"/>
          <ac:spMkLst>
            <pc:docMk/>
            <pc:sldMk cId="2958756191" sldId="279"/>
            <ac:spMk id="14" creationId="{68481237-69C5-4645-AFE5-53C255270D26}"/>
          </ac:spMkLst>
        </pc:spChg>
        <pc:spChg chg="mod">
          <ac:chgData name="Louise Goss" userId="b22b259e-3494-4d6e-8e77-f8ec9353f3da" providerId="ADAL" clId="{09B80097-18CB-454A-B7FA-8570D96D6847}" dt="2020-11-19T14:08:45.713" v="8201" actId="1076"/>
          <ac:spMkLst>
            <pc:docMk/>
            <pc:sldMk cId="2958756191" sldId="279"/>
            <ac:spMk id="15" creationId="{71DEBC05-B1A3-483F-BA18-ECA317676C7D}"/>
          </ac:spMkLst>
        </pc:spChg>
        <pc:spChg chg="add mod">
          <ac:chgData name="Louise Goss" userId="b22b259e-3494-4d6e-8e77-f8ec9353f3da" providerId="ADAL" clId="{09B80097-18CB-454A-B7FA-8570D96D6847}" dt="2020-11-19T14:09:07.312" v="8205" actId="122"/>
          <ac:spMkLst>
            <pc:docMk/>
            <pc:sldMk cId="2958756191" sldId="279"/>
            <ac:spMk id="16" creationId="{493E6B1F-49E7-4699-899C-21ADF92714C4}"/>
          </ac:spMkLst>
        </pc:spChg>
        <pc:spChg chg="add mod">
          <ac:chgData name="Louise Goss" userId="b22b259e-3494-4d6e-8e77-f8ec9353f3da" providerId="ADAL" clId="{09B80097-18CB-454A-B7FA-8570D96D6847}" dt="2020-11-19T14:12:26.509" v="8236" actId="1076"/>
          <ac:spMkLst>
            <pc:docMk/>
            <pc:sldMk cId="2958756191" sldId="279"/>
            <ac:spMk id="17" creationId="{B8437A3D-6292-46CF-A3C9-8B6F204D3B04}"/>
          </ac:spMkLst>
        </pc:spChg>
        <pc:spChg chg="del mod">
          <ac:chgData name="Louise Goss" userId="b22b259e-3494-4d6e-8e77-f8ec9353f3da" providerId="ADAL" clId="{09B80097-18CB-454A-B7FA-8570D96D6847}" dt="2020-11-19T10:37:54.056" v="659" actId="478"/>
          <ac:spMkLst>
            <pc:docMk/>
            <pc:sldMk cId="2958756191" sldId="279"/>
            <ac:spMk id="18" creationId="{DAD1509E-8B87-4ABF-B440-DB6CE5483A33}"/>
          </ac:spMkLst>
        </pc:spChg>
        <pc:spChg chg="mod">
          <ac:chgData name="Louise Goss" userId="b22b259e-3494-4d6e-8e77-f8ec9353f3da" providerId="ADAL" clId="{09B80097-18CB-454A-B7FA-8570D96D6847}" dt="2020-11-19T14:15:09.042" v="8250" actId="120"/>
          <ac:spMkLst>
            <pc:docMk/>
            <pc:sldMk cId="2958756191" sldId="279"/>
            <ac:spMk id="21" creationId="{9CD481B8-FC1B-4DCA-80E0-24D24D54245C}"/>
          </ac:spMkLst>
        </pc:spChg>
        <pc:spChg chg="mod">
          <ac:chgData name="Louise Goss" userId="b22b259e-3494-4d6e-8e77-f8ec9353f3da" providerId="ADAL" clId="{09B80097-18CB-454A-B7FA-8570D96D6847}" dt="2020-11-19T14:08:02.789" v="8194" actId="1076"/>
          <ac:spMkLst>
            <pc:docMk/>
            <pc:sldMk cId="2958756191" sldId="279"/>
            <ac:spMk id="25" creationId="{98130839-0F8B-4D8A-A12A-6E6434A54B18}"/>
          </ac:spMkLst>
        </pc:spChg>
        <pc:spChg chg="mod">
          <ac:chgData name="Louise Goss" userId="b22b259e-3494-4d6e-8e77-f8ec9353f3da" providerId="ADAL" clId="{09B80097-18CB-454A-B7FA-8570D96D6847}" dt="2020-11-19T14:12:22.109" v="8235" actId="1076"/>
          <ac:spMkLst>
            <pc:docMk/>
            <pc:sldMk cId="2958756191" sldId="279"/>
            <ac:spMk id="27" creationId="{0712B112-CA4A-4ADC-BB62-B45D170AC438}"/>
          </ac:spMkLst>
        </pc:spChg>
        <pc:picChg chg="add mod modCrop">
          <ac:chgData name="Louise Goss" userId="b22b259e-3494-4d6e-8e77-f8ec9353f3da" providerId="ADAL" clId="{09B80097-18CB-454A-B7FA-8570D96D6847}" dt="2020-11-19T14:08:50.801" v="8202" actId="1076"/>
          <ac:picMkLst>
            <pc:docMk/>
            <pc:sldMk cId="2958756191" sldId="279"/>
            <ac:picMk id="3" creationId="{D3F51FF7-71E4-4DF1-8705-ACE10C0E17E4}"/>
          </ac:picMkLst>
        </pc:picChg>
        <pc:picChg chg="mod">
          <ac:chgData name="Louise Goss" userId="b22b259e-3494-4d6e-8e77-f8ec9353f3da" providerId="ADAL" clId="{09B80097-18CB-454A-B7FA-8570D96D6847}" dt="2020-11-19T14:12:15.847" v="8234" actId="1076"/>
          <ac:picMkLst>
            <pc:docMk/>
            <pc:sldMk cId="2958756191" sldId="279"/>
            <ac:picMk id="26" creationId="{7F15CEC4-7856-4C20-A435-E357E5B46B5D}"/>
          </ac:picMkLst>
        </pc:picChg>
      </pc:sldChg>
      <pc:sldChg chg="addSp delSp modSp ord">
        <pc:chgData name="Louise Goss" userId="b22b259e-3494-4d6e-8e77-f8ec9353f3da" providerId="ADAL" clId="{09B80097-18CB-454A-B7FA-8570D96D6847}" dt="2020-11-19T14:01:29.778" v="8080"/>
        <pc:sldMkLst>
          <pc:docMk/>
          <pc:sldMk cId="2205582621" sldId="280"/>
        </pc:sldMkLst>
        <pc:spChg chg="add del mod">
          <ac:chgData name="Louise Goss" userId="b22b259e-3494-4d6e-8e77-f8ec9353f3da" providerId="ADAL" clId="{09B80097-18CB-454A-B7FA-8570D96D6847}" dt="2020-11-19T13:58:00.583" v="8053" actId="1076"/>
          <ac:spMkLst>
            <pc:docMk/>
            <pc:sldMk cId="2205582621" sldId="280"/>
            <ac:spMk id="2" creationId="{00000000-0000-0000-0000-000000000000}"/>
          </ac:spMkLst>
        </pc:spChg>
        <pc:spChg chg="del mod">
          <ac:chgData name="Louise Goss" userId="b22b259e-3494-4d6e-8e77-f8ec9353f3da" providerId="ADAL" clId="{09B80097-18CB-454A-B7FA-8570D96D6847}" dt="2020-11-19T13:37:59.767" v="7897" actId="478"/>
          <ac:spMkLst>
            <pc:docMk/>
            <pc:sldMk cId="2205582621" sldId="280"/>
            <ac:spMk id="9" creationId="{2A21FC33-BD2F-4F81-9238-BAF9409A86A2}"/>
          </ac:spMkLst>
        </pc:spChg>
        <pc:spChg chg="add del mod">
          <ac:chgData name="Louise Goss" userId="b22b259e-3494-4d6e-8e77-f8ec9353f3da" providerId="ADAL" clId="{09B80097-18CB-454A-B7FA-8570D96D6847}" dt="2020-11-19T13:25:24.356" v="7845" actId="478"/>
          <ac:spMkLst>
            <pc:docMk/>
            <pc:sldMk cId="2205582621" sldId="280"/>
            <ac:spMk id="11" creationId="{4CAF95E3-2DDE-49AF-A8E3-F889F823C4C3}"/>
          </ac:spMkLst>
        </pc:spChg>
        <pc:spChg chg="del mod">
          <ac:chgData name="Louise Goss" userId="b22b259e-3494-4d6e-8e77-f8ec9353f3da" providerId="ADAL" clId="{09B80097-18CB-454A-B7FA-8570D96D6847}" dt="2020-11-19T12:17:58.458" v="5977" actId="478"/>
          <ac:spMkLst>
            <pc:docMk/>
            <pc:sldMk cId="2205582621" sldId="280"/>
            <ac:spMk id="15" creationId="{71DEBC05-B1A3-483F-BA18-ECA317676C7D}"/>
          </ac:spMkLst>
        </pc:spChg>
        <pc:spChg chg="mod">
          <ac:chgData name="Louise Goss" userId="b22b259e-3494-4d6e-8e77-f8ec9353f3da" providerId="ADAL" clId="{09B80097-18CB-454A-B7FA-8570D96D6847}" dt="2020-11-19T13:16:44.253" v="7790" actId="20577"/>
          <ac:spMkLst>
            <pc:docMk/>
            <pc:sldMk cId="2205582621" sldId="280"/>
            <ac:spMk id="21" creationId="{9CD481B8-FC1B-4DCA-80E0-24D24D54245C}"/>
          </ac:spMkLst>
        </pc:spChg>
        <pc:spChg chg="del mod">
          <ac:chgData name="Louise Goss" userId="b22b259e-3494-4d6e-8e77-f8ec9353f3da" providerId="ADAL" clId="{09B80097-18CB-454A-B7FA-8570D96D6847}" dt="2020-11-19T14:01:28.452" v="8079" actId="478"/>
          <ac:spMkLst>
            <pc:docMk/>
            <pc:sldMk cId="2205582621" sldId="280"/>
            <ac:spMk id="22" creationId="{D77FE595-0BF6-464D-B5F7-4DDC8B0AC914}"/>
          </ac:spMkLst>
        </pc:spChg>
        <pc:spChg chg="add del mod">
          <ac:chgData name="Louise Goss" userId="b22b259e-3494-4d6e-8e77-f8ec9353f3da" providerId="ADAL" clId="{09B80097-18CB-454A-B7FA-8570D96D6847}" dt="2020-11-19T13:16:51.430" v="7794" actId="478"/>
          <ac:spMkLst>
            <pc:docMk/>
            <pc:sldMk cId="2205582621" sldId="280"/>
            <ac:spMk id="25" creationId="{D34DA7A3-BBD8-45F8-99DB-261764D324C1}"/>
          </ac:spMkLst>
        </pc:spChg>
        <pc:spChg chg="add mod">
          <ac:chgData name="Louise Goss" userId="b22b259e-3494-4d6e-8e77-f8ec9353f3da" providerId="ADAL" clId="{09B80097-18CB-454A-B7FA-8570D96D6847}" dt="2020-11-19T13:49:38.994" v="7990" actId="122"/>
          <ac:spMkLst>
            <pc:docMk/>
            <pc:sldMk cId="2205582621" sldId="280"/>
            <ac:spMk id="26" creationId="{76B84CF9-E602-4909-A1C1-F9CB5C2FA753}"/>
          </ac:spMkLst>
        </pc:spChg>
        <pc:spChg chg="del mod">
          <ac:chgData name="Louise Goss" userId="b22b259e-3494-4d6e-8e77-f8ec9353f3da" providerId="ADAL" clId="{09B80097-18CB-454A-B7FA-8570D96D6847}" dt="2020-11-19T13:43:50.444" v="7958" actId="478"/>
          <ac:spMkLst>
            <pc:docMk/>
            <pc:sldMk cId="2205582621" sldId="280"/>
            <ac:spMk id="27" creationId="{0712B112-CA4A-4ADC-BB62-B45D170AC438}"/>
          </ac:spMkLst>
        </pc:spChg>
        <pc:spChg chg="add mod">
          <ac:chgData name="Louise Goss" userId="b22b259e-3494-4d6e-8e77-f8ec9353f3da" providerId="ADAL" clId="{09B80097-18CB-454A-B7FA-8570D96D6847}" dt="2020-11-19T13:49:36.656" v="7989" actId="122"/>
          <ac:spMkLst>
            <pc:docMk/>
            <pc:sldMk cId="2205582621" sldId="280"/>
            <ac:spMk id="28" creationId="{0C0FC761-8A25-4FEA-919D-4F8A50D3195D}"/>
          </ac:spMkLst>
        </pc:spChg>
        <pc:spChg chg="add del">
          <ac:chgData name="Louise Goss" userId="b22b259e-3494-4d6e-8e77-f8ec9353f3da" providerId="ADAL" clId="{09B80097-18CB-454A-B7FA-8570D96D6847}" dt="2020-11-19T12:12:06.757" v="5353" actId="478"/>
          <ac:spMkLst>
            <pc:docMk/>
            <pc:sldMk cId="2205582621" sldId="280"/>
            <ac:spMk id="29" creationId="{3369349D-2BE1-4CD8-A902-2238BAA4A2D2}"/>
          </ac:spMkLst>
        </pc:spChg>
        <pc:spChg chg="add del mod">
          <ac:chgData name="Louise Goss" userId="b22b259e-3494-4d6e-8e77-f8ec9353f3da" providerId="ADAL" clId="{09B80097-18CB-454A-B7FA-8570D96D6847}" dt="2020-11-19T13:16:53.668" v="7795" actId="478"/>
          <ac:spMkLst>
            <pc:docMk/>
            <pc:sldMk cId="2205582621" sldId="280"/>
            <ac:spMk id="30" creationId="{F2E04850-C489-40C4-80A8-75E029084EE9}"/>
          </ac:spMkLst>
        </pc:spChg>
        <pc:spChg chg="add mod">
          <ac:chgData name="Louise Goss" userId="b22b259e-3494-4d6e-8e77-f8ec9353f3da" providerId="ADAL" clId="{09B80097-18CB-454A-B7FA-8570D96D6847}" dt="2020-11-19T13:49:42.193" v="7991" actId="122"/>
          <ac:spMkLst>
            <pc:docMk/>
            <pc:sldMk cId="2205582621" sldId="280"/>
            <ac:spMk id="31" creationId="{FA13A048-2938-4804-A248-BF03340A09CE}"/>
          </ac:spMkLst>
        </pc:spChg>
        <pc:spChg chg="add mod">
          <ac:chgData name="Louise Goss" userId="b22b259e-3494-4d6e-8e77-f8ec9353f3da" providerId="ADAL" clId="{09B80097-18CB-454A-B7FA-8570D96D6847}" dt="2020-11-19T13:44:21.091" v="7960" actId="1076"/>
          <ac:spMkLst>
            <pc:docMk/>
            <pc:sldMk cId="2205582621" sldId="280"/>
            <ac:spMk id="32" creationId="{DE5024B3-7EFD-48A9-95E6-FAA1722E9E1B}"/>
          </ac:spMkLst>
        </pc:spChg>
        <pc:spChg chg="add mod">
          <ac:chgData name="Louise Goss" userId="b22b259e-3494-4d6e-8e77-f8ec9353f3da" providerId="ADAL" clId="{09B80097-18CB-454A-B7FA-8570D96D6847}" dt="2020-11-19T13:44:24.595" v="7961" actId="1076"/>
          <ac:spMkLst>
            <pc:docMk/>
            <pc:sldMk cId="2205582621" sldId="280"/>
            <ac:spMk id="33" creationId="{7FC57DB4-16AE-4839-BDF6-8227AAB385E9}"/>
          </ac:spMkLst>
        </pc:spChg>
        <pc:spChg chg="add mod">
          <ac:chgData name="Louise Goss" userId="b22b259e-3494-4d6e-8e77-f8ec9353f3da" providerId="ADAL" clId="{09B80097-18CB-454A-B7FA-8570D96D6847}" dt="2020-11-19T13:43:58.406" v="7959" actId="1076"/>
          <ac:spMkLst>
            <pc:docMk/>
            <pc:sldMk cId="2205582621" sldId="280"/>
            <ac:spMk id="34" creationId="{14EA9AB4-84C9-497F-B3AC-DCDDC2E664E7}"/>
          </ac:spMkLst>
        </pc:spChg>
        <pc:spChg chg="add del">
          <ac:chgData name="Louise Goss" userId="b22b259e-3494-4d6e-8e77-f8ec9353f3da" providerId="ADAL" clId="{09B80097-18CB-454A-B7FA-8570D96D6847}" dt="2020-11-19T14:01:26.484" v="8078"/>
          <ac:spMkLst>
            <pc:docMk/>
            <pc:sldMk cId="2205582621" sldId="280"/>
            <ac:spMk id="42" creationId="{BC30013E-6F34-422C-B78B-95FFDDA9B1E9}"/>
          </ac:spMkLst>
        </pc:spChg>
        <pc:spChg chg="add">
          <ac:chgData name="Louise Goss" userId="b22b259e-3494-4d6e-8e77-f8ec9353f3da" providerId="ADAL" clId="{09B80097-18CB-454A-B7FA-8570D96D6847}" dt="2020-11-19T14:01:29.778" v="8080"/>
          <ac:spMkLst>
            <pc:docMk/>
            <pc:sldMk cId="2205582621" sldId="280"/>
            <ac:spMk id="43" creationId="{48ADF283-00BE-435E-A3BF-05B06D96FFF9}"/>
          </ac:spMkLst>
        </pc:spChg>
        <pc:spChg chg="del mod">
          <ac:chgData name="Louise Goss" userId="b22b259e-3494-4d6e-8e77-f8ec9353f3da" providerId="ADAL" clId="{09B80097-18CB-454A-B7FA-8570D96D6847}" dt="2020-11-19T11:32:21.741" v="3521" actId="478"/>
          <ac:spMkLst>
            <pc:docMk/>
            <pc:sldMk cId="2205582621" sldId="280"/>
            <ac:spMk id="58" creationId="{CC1AF276-4D74-4740-8D6A-B383EF676745}"/>
          </ac:spMkLst>
        </pc:spChg>
        <pc:spChg chg="del mod">
          <ac:chgData name="Louise Goss" userId="b22b259e-3494-4d6e-8e77-f8ec9353f3da" providerId="ADAL" clId="{09B80097-18CB-454A-B7FA-8570D96D6847}" dt="2020-11-19T12:09:55.088" v="5318" actId="21"/>
          <ac:spMkLst>
            <pc:docMk/>
            <pc:sldMk cId="2205582621" sldId="280"/>
            <ac:spMk id="62" creationId="{EBBE448D-3587-45C4-9E45-BB7A9848F595}"/>
          </ac:spMkLst>
        </pc:spChg>
        <pc:spChg chg="del mod">
          <ac:chgData name="Louise Goss" userId="b22b259e-3494-4d6e-8e77-f8ec9353f3da" providerId="ADAL" clId="{09B80097-18CB-454A-B7FA-8570D96D6847}" dt="2020-11-19T13:43:34.393" v="7953" actId="478"/>
          <ac:spMkLst>
            <pc:docMk/>
            <pc:sldMk cId="2205582621" sldId="280"/>
            <ac:spMk id="65" creationId="{ABA42EF9-C8BA-4908-905C-F6E8421B4D3B}"/>
          </ac:spMkLst>
        </pc:spChg>
        <pc:picChg chg="add del mod modCrop">
          <ac:chgData name="Louise Goss" userId="b22b259e-3494-4d6e-8e77-f8ec9353f3da" providerId="ADAL" clId="{09B80097-18CB-454A-B7FA-8570D96D6847}" dt="2020-11-19T11:49:40.486" v="4572" actId="478"/>
          <ac:picMkLst>
            <pc:docMk/>
            <pc:sldMk cId="2205582621" sldId="280"/>
            <ac:picMk id="3" creationId="{32B5B04B-2CDB-4C45-A930-B39F65825F0B}"/>
          </ac:picMkLst>
        </pc:picChg>
        <pc:picChg chg="add del mod modCrop">
          <ac:chgData name="Louise Goss" userId="b22b259e-3494-4d6e-8e77-f8ec9353f3da" providerId="ADAL" clId="{09B80097-18CB-454A-B7FA-8570D96D6847}" dt="2020-11-19T11:52:17.518" v="4858" actId="21"/>
          <ac:picMkLst>
            <pc:docMk/>
            <pc:sldMk cId="2205582621" sldId="280"/>
            <ac:picMk id="4" creationId="{72695EF4-EF56-4B35-9262-528D09E5C2CB}"/>
          </ac:picMkLst>
        </pc:picChg>
        <pc:picChg chg="add del mod modCrop">
          <ac:chgData name="Louise Goss" userId="b22b259e-3494-4d6e-8e77-f8ec9353f3da" providerId="ADAL" clId="{09B80097-18CB-454A-B7FA-8570D96D6847}" dt="2020-11-19T11:48:55.653" v="4560" actId="478"/>
          <ac:picMkLst>
            <pc:docMk/>
            <pc:sldMk cId="2205582621" sldId="280"/>
            <ac:picMk id="5" creationId="{EA0FC6DA-8225-4CD5-9E7A-1ADC07AE673B}"/>
          </ac:picMkLst>
        </pc:picChg>
        <pc:picChg chg="add del mod modCrop">
          <ac:chgData name="Louise Goss" userId="b22b259e-3494-4d6e-8e77-f8ec9353f3da" providerId="ADAL" clId="{09B80097-18CB-454A-B7FA-8570D96D6847}" dt="2020-11-19T12:16:13.123" v="5971" actId="478"/>
          <ac:picMkLst>
            <pc:docMk/>
            <pc:sldMk cId="2205582621" sldId="280"/>
            <ac:picMk id="6" creationId="{CCAD8318-994F-4B71-8033-0B85EFF4F07A}"/>
          </ac:picMkLst>
        </pc:picChg>
        <pc:picChg chg="add del mod modCrop">
          <ac:chgData name="Louise Goss" userId="b22b259e-3494-4d6e-8e77-f8ec9353f3da" providerId="ADAL" clId="{09B80097-18CB-454A-B7FA-8570D96D6847}" dt="2020-11-19T12:03:33.788" v="5271" actId="478"/>
          <ac:picMkLst>
            <pc:docMk/>
            <pc:sldMk cId="2205582621" sldId="280"/>
            <ac:picMk id="7" creationId="{F8FD7041-6B4E-4810-9C28-9742C8935FEE}"/>
          </ac:picMkLst>
        </pc:picChg>
        <pc:picChg chg="add del mod modCrop">
          <ac:chgData name="Louise Goss" userId="b22b259e-3494-4d6e-8e77-f8ec9353f3da" providerId="ADAL" clId="{09B80097-18CB-454A-B7FA-8570D96D6847}" dt="2020-11-19T13:16:59.529" v="7797" actId="478"/>
          <ac:picMkLst>
            <pc:docMk/>
            <pc:sldMk cId="2205582621" sldId="280"/>
            <ac:picMk id="8" creationId="{2D95DB30-0704-4428-B461-BAE1B5FF33A3}"/>
          </ac:picMkLst>
        </pc:picChg>
        <pc:picChg chg="add del mod modCrop">
          <ac:chgData name="Louise Goss" userId="b22b259e-3494-4d6e-8e77-f8ec9353f3da" providerId="ADAL" clId="{09B80097-18CB-454A-B7FA-8570D96D6847}" dt="2020-11-19T13:16:57.524" v="7796" actId="478"/>
          <ac:picMkLst>
            <pc:docMk/>
            <pc:sldMk cId="2205582621" sldId="280"/>
            <ac:picMk id="10" creationId="{FC8E7F4B-81B7-4594-B43D-E08FEA0CB83B}"/>
          </ac:picMkLst>
        </pc:picChg>
        <pc:picChg chg="add del mod modCrop">
          <ac:chgData name="Louise Goss" userId="b22b259e-3494-4d6e-8e77-f8ec9353f3da" providerId="ADAL" clId="{09B80097-18CB-454A-B7FA-8570D96D6847}" dt="2020-11-19T13:46:53.722" v="7969" actId="478"/>
          <ac:picMkLst>
            <pc:docMk/>
            <pc:sldMk cId="2205582621" sldId="280"/>
            <ac:picMk id="12" creationId="{C8076AAC-E9B7-43F4-99DE-E79B2DF16FC8}"/>
          </ac:picMkLst>
        </pc:picChg>
        <pc:picChg chg="add mod modCrop">
          <ac:chgData name="Louise Goss" userId="b22b259e-3494-4d6e-8e77-f8ec9353f3da" providerId="ADAL" clId="{09B80097-18CB-454A-B7FA-8570D96D6847}" dt="2020-11-19T13:47:52.690" v="7981" actId="1076"/>
          <ac:picMkLst>
            <pc:docMk/>
            <pc:sldMk cId="2205582621" sldId="280"/>
            <ac:picMk id="13" creationId="{F5374D50-434C-4123-A19B-B2B42A77B02F}"/>
          </ac:picMkLst>
        </pc:picChg>
        <pc:picChg chg="add mod modCrop">
          <ac:chgData name="Louise Goss" userId="b22b259e-3494-4d6e-8e77-f8ec9353f3da" providerId="ADAL" clId="{09B80097-18CB-454A-B7FA-8570D96D6847}" dt="2020-11-19T14:00:23.725" v="8070" actId="1076"/>
          <ac:picMkLst>
            <pc:docMk/>
            <pc:sldMk cId="2205582621" sldId="280"/>
            <ac:picMk id="14" creationId="{BD7C0133-4DEE-4585-AB96-C512F7AC6B8E}"/>
          </ac:picMkLst>
        </pc:picChg>
        <pc:picChg chg="add del mod modCrop">
          <ac:chgData name="Louise Goss" userId="b22b259e-3494-4d6e-8e77-f8ec9353f3da" providerId="ADAL" clId="{09B80097-18CB-454A-B7FA-8570D96D6847}" dt="2020-11-19T13:50:36.237" v="7995" actId="478"/>
          <ac:picMkLst>
            <pc:docMk/>
            <pc:sldMk cId="2205582621" sldId="280"/>
            <ac:picMk id="16" creationId="{7BCFE964-464A-4546-81BF-6B11112B8BBD}"/>
          </ac:picMkLst>
        </pc:picChg>
        <pc:picChg chg="add mod modCrop">
          <ac:chgData name="Louise Goss" userId="b22b259e-3494-4d6e-8e77-f8ec9353f3da" providerId="ADAL" clId="{09B80097-18CB-454A-B7FA-8570D96D6847}" dt="2020-11-19T13:59:26.872" v="8063" actId="1076"/>
          <ac:picMkLst>
            <pc:docMk/>
            <pc:sldMk cId="2205582621" sldId="280"/>
            <ac:picMk id="17" creationId="{8EB539F3-A283-4980-98A5-479540B18E7E}"/>
          </ac:picMkLst>
        </pc:picChg>
        <pc:picChg chg="add del">
          <ac:chgData name="Louise Goss" userId="b22b259e-3494-4d6e-8e77-f8ec9353f3da" providerId="ADAL" clId="{09B80097-18CB-454A-B7FA-8570D96D6847}" dt="2020-11-19T13:56:33.522" v="8035" actId="478"/>
          <ac:picMkLst>
            <pc:docMk/>
            <pc:sldMk cId="2205582621" sldId="280"/>
            <ac:picMk id="18" creationId="{C5BBA08C-4CCD-4375-86DA-2852A041100D}"/>
          </ac:picMkLst>
        </pc:picChg>
        <pc:picChg chg="add del mod">
          <ac:chgData name="Louise Goss" userId="b22b259e-3494-4d6e-8e77-f8ec9353f3da" providerId="ADAL" clId="{09B80097-18CB-454A-B7FA-8570D96D6847}" dt="2020-11-19T13:16:47.076" v="7791" actId="478"/>
          <ac:picMkLst>
            <pc:docMk/>
            <pc:sldMk cId="2205582621" sldId="280"/>
            <ac:picMk id="23" creationId="{1253FD5C-2766-4019-ABA0-7AC980A11EE0}"/>
          </ac:picMkLst>
        </pc:picChg>
        <pc:picChg chg="add del">
          <ac:chgData name="Louise Goss" userId="b22b259e-3494-4d6e-8e77-f8ec9353f3da" providerId="ADAL" clId="{09B80097-18CB-454A-B7FA-8570D96D6847}" dt="2020-11-19T11:52:23.252" v="4860" actId="478"/>
          <ac:picMkLst>
            <pc:docMk/>
            <pc:sldMk cId="2205582621" sldId="280"/>
            <ac:picMk id="24" creationId="{4FDB3DC7-68BA-40AD-ADBF-08B90925173C}"/>
          </ac:picMkLst>
        </pc:picChg>
        <pc:picChg chg="add mod modCrop">
          <ac:chgData name="Louise Goss" userId="b22b259e-3494-4d6e-8e77-f8ec9353f3da" providerId="ADAL" clId="{09B80097-18CB-454A-B7FA-8570D96D6847}" dt="2020-11-19T14:00:27.734" v="8071" actId="1076"/>
          <ac:picMkLst>
            <pc:docMk/>
            <pc:sldMk cId="2205582621" sldId="280"/>
            <ac:picMk id="35" creationId="{2BEB2606-0C55-437A-9E73-D4359DDE786D}"/>
          </ac:picMkLst>
        </pc:picChg>
        <pc:picChg chg="del">
          <ac:chgData name="Louise Goss" userId="b22b259e-3494-4d6e-8e77-f8ec9353f3da" providerId="ADAL" clId="{09B80097-18CB-454A-B7FA-8570D96D6847}" dt="2020-11-19T11:32:02.644" v="3513" actId="478"/>
          <ac:picMkLst>
            <pc:docMk/>
            <pc:sldMk cId="2205582621" sldId="280"/>
            <ac:picMk id="55" creationId="{ADE4E24B-845A-4186-A14B-34A170FE23E5}"/>
          </ac:picMkLst>
        </pc:picChg>
        <pc:picChg chg="del">
          <ac:chgData name="Louise Goss" userId="b22b259e-3494-4d6e-8e77-f8ec9353f3da" providerId="ADAL" clId="{09B80097-18CB-454A-B7FA-8570D96D6847}" dt="2020-11-19T11:32:01.141" v="3512" actId="478"/>
          <ac:picMkLst>
            <pc:docMk/>
            <pc:sldMk cId="2205582621" sldId="280"/>
            <ac:picMk id="57" creationId="{82241A91-CEE4-4836-AE03-B3585B964DD2}"/>
          </ac:picMkLst>
        </pc:picChg>
        <pc:picChg chg="del">
          <ac:chgData name="Louise Goss" userId="b22b259e-3494-4d6e-8e77-f8ec9353f3da" providerId="ADAL" clId="{09B80097-18CB-454A-B7FA-8570D96D6847}" dt="2020-11-19T11:32:04.480" v="3514" actId="478"/>
          <ac:picMkLst>
            <pc:docMk/>
            <pc:sldMk cId="2205582621" sldId="280"/>
            <ac:picMk id="64" creationId="{3DE7D9E7-745A-4238-8CD9-CF5A6F557EF0}"/>
          </ac:picMkLst>
        </pc:picChg>
      </pc:sldChg>
      <pc:sldChg chg="delSp modSp">
        <pc:chgData name="Louise Goss" userId="b22b259e-3494-4d6e-8e77-f8ec9353f3da" providerId="ADAL" clId="{09B80097-18CB-454A-B7FA-8570D96D6847}" dt="2020-11-19T14:13:45.162" v="8248" actId="14100"/>
        <pc:sldMkLst>
          <pc:docMk/>
          <pc:sldMk cId="4151249959" sldId="281"/>
        </pc:sldMkLst>
        <pc:spChg chg="mod">
          <ac:chgData name="Louise Goss" userId="b22b259e-3494-4d6e-8e77-f8ec9353f3da" providerId="ADAL" clId="{09B80097-18CB-454A-B7FA-8570D96D6847}" dt="2020-11-19T14:11:12.424" v="8224" actId="20577"/>
          <ac:spMkLst>
            <pc:docMk/>
            <pc:sldMk cId="4151249959" sldId="281"/>
            <ac:spMk id="9" creationId="{2A21FC33-BD2F-4F81-9238-BAF9409A86A2}"/>
          </ac:spMkLst>
        </pc:spChg>
        <pc:spChg chg="mod">
          <ac:chgData name="Louise Goss" userId="b22b259e-3494-4d6e-8e77-f8ec9353f3da" providerId="ADAL" clId="{09B80097-18CB-454A-B7FA-8570D96D6847}" dt="2020-11-19T14:12:39.257" v="8238" actId="14100"/>
          <ac:spMkLst>
            <pc:docMk/>
            <pc:sldMk cId="4151249959" sldId="281"/>
            <ac:spMk id="25" creationId="{D34DA7A3-BBD8-45F8-99DB-261764D324C1}"/>
          </ac:spMkLst>
        </pc:spChg>
        <pc:spChg chg="mod">
          <ac:chgData name="Louise Goss" userId="b22b259e-3494-4d6e-8e77-f8ec9353f3da" providerId="ADAL" clId="{09B80097-18CB-454A-B7FA-8570D96D6847}" dt="2020-11-19T14:12:35.400" v="8237" actId="1076"/>
          <ac:spMkLst>
            <pc:docMk/>
            <pc:sldMk cId="4151249959" sldId="281"/>
            <ac:spMk id="26" creationId="{76B84CF9-E602-4909-A1C1-F9CB5C2FA753}"/>
          </ac:spMkLst>
        </pc:spChg>
        <pc:spChg chg="del">
          <ac:chgData name="Louise Goss" userId="b22b259e-3494-4d6e-8e77-f8ec9353f3da" providerId="ADAL" clId="{09B80097-18CB-454A-B7FA-8570D96D6847}" dt="2020-11-19T13:16:22.376" v="7779" actId="478"/>
          <ac:spMkLst>
            <pc:docMk/>
            <pc:sldMk cId="4151249959" sldId="281"/>
            <ac:spMk id="27" creationId="{0712B112-CA4A-4ADC-BB62-B45D170AC438}"/>
          </ac:spMkLst>
        </pc:spChg>
        <pc:spChg chg="mod">
          <ac:chgData name="Louise Goss" userId="b22b259e-3494-4d6e-8e77-f8ec9353f3da" providerId="ADAL" clId="{09B80097-18CB-454A-B7FA-8570D96D6847}" dt="2020-11-19T14:13:45.162" v="8248" actId="14100"/>
          <ac:spMkLst>
            <pc:docMk/>
            <pc:sldMk cId="4151249959" sldId="281"/>
            <ac:spMk id="30" creationId="{F2E04850-C489-40C4-80A8-75E029084EE9}"/>
          </ac:spMkLst>
        </pc:spChg>
        <pc:spChg chg="mod">
          <ac:chgData name="Louise Goss" userId="b22b259e-3494-4d6e-8e77-f8ec9353f3da" providerId="ADAL" clId="{09B80097-18CB-454A-B7FA-8570D96D6847}" dt="2020-11-19T14:12:46.748" v="8240" actId="14100"/>
          <ac:spMkLst>
            <pc:docMk/>
            <pc:sldMk cId="4151249959" sldId="281"/>
            <ac:spMk id="31" creationId="{FA13A048-2938-4804-A248-BF03340A09CE}"/>
          </ac:spMkLst>
        </pc:spChg>
        <pc:spChg chg="mod">
          <ac:chgData name="Louise Goss" userId="b22b259e-3494-4d6e-8e77-f8ec9353f3da" providerId="ADAL" clId="{09B80097-18CB-454A-B7FA-8570D96D6847}" dt="2020-11-19T14:12:49.286" v="8241" actId="14100"/>
          <ac:spMkLst>
            <pc:docMk/>
            <pc:sldMk cId="4151249959" sldId="281"/>
            <ac:spMk id="32" creationId="{DE5024B3-7EFD-48A9-95E6-FAA1722E9E1B}"/>
          </ac:spMkLst>
        </pc:spChg>
        <pc:spChg chg="del">
          <ac:chgData name="Louise Goss" userId="b22b259e-3494-4d6e-8e77-f8ec9353f3da" providerId="ADAL" clId="{09B80097-18CB-454A-B7FA-8570D96D6847}" dt="2020-11-19T13:16:16.310" v="7778" actId="478"/>
          <ac:spMkLst>
            <pc:docMk/>
            <pc:sldMk cId="4151249959" sldId="281"/>
            <ac:spMk id="65" creationId="{ABA42EF9-C8BA-4908-905C-F6E8421B4D3B}"/>
          </ac:spMkLst>
        </pc:spChg>
        <pc:picChg chg="mod">
          <ac:chgData name="Louise Goss" userId="b22b259e-3494-4d6e-8e77-f8ec9353f3da" providerId="ADAL" clId="{09B80097-18CB-454A-B7FA-8570D96D6847}" dt="2020-11-19T14:13:31.006" v="8246" actId="1076"/>
          <ac:picMkLst>
            <pc:docMk/>
            <pc:sldMk cId="4151249959" sldId="281"/>
            <ac:picMk id="8" creationId="{2D95DB30-0704-4428-B461-BAE1B5FF33A3}"/>
          </ac:picMkLst>
        </pc:picChg>
        <pc:picChg chg="mod">
          <ac:chgData name="Louise Goss" userId="b22b259e-3494-4d6e-8e77-f8ec9353f3da" providerId="ADAL" clId="{09B80097-18CB-454A-B7FA-8570D96D6847}" dt="2020-11-19T14:13:25.556" v="8245" actId="1076"/>
          <ac:picMkLst>
            <pc:docMk/>
            <pc:sldMk cId="4151249959" sldId="281"/>
            <ac:picMk id="10" creationId="{FC8E7F4B-81B7-4594-B43D-E08FEA0CB83B}"/>
          </ac:picMkLst>
        </pc:picChg>
        <pc:picChg chg="mod">
          <ac:chgData name="Louise Goss" userId="b22b259e-3494-4d6e-8e77-f8ec9353f3da" providerId="ADAL" clId="{09B80097-18CB-454A-B7FA-8570D96D6847}" dt="2020-11-19T14:13:09.590" v="8243" actId="1076"/>
          <ac:picMkLst>
            <pc:docMk/>
            <pc:sldMk cId="4151249959" sldId="281"/>
            <ac:picMk id="23" creationId="{1253FD5C-2766-4019-ABA0-7AC980A11EE0}"/>
          </ac:picMkLst>
        </pc:picChg>
      </pc:sldChg>
    </pc:docChg>
  </pc:docChgLst>
  <pc:docChgLst>
    <pc:chgData name="Louise Goss" userId="b22b259e-3494-4d6e-8e77-f8ec9353f3da" providerId="ADAL" clId="{CFDF2719-6E19-455D-AAFB-0980FB8E9F5B}"/>
    <pc:docChg chg="modSld">
      <pc:chgData name="Louise Goss" userId="b22b259e-3494-4d6e-8e77-f8ec9353f3da" providerId="ADAL" clId="{CFDF2719-6E19-455D-AAFB-0980FB8E9F5B}" dt="2020-11-19T16:00:49.233" v="46" actId="20577"/>
      <pc:docMkLst>
        <pc:docMk/>
      </pc:docMkLst>
      <pc:sldChg chg="addSp modSp">
        <pc:chgData name="Louise Goss" userId="b22b259e-3494-4d6e-8e77-f8ec9353f3da" providerId="ADAL" clId="{CFDF2719-6E19-455D-AAFB-0980FB8E9F5B}" dt="2020-11-19T16:00:49.233" v="46" actId="20577"/>
        <pc:sldMkLst>
          <pc:docMk/>
          <pc:sldMk cId="0" sldId="258"/>
        </pc:sldMkLst>
        <pc:spChg chg="mod">
          <ac:chgData name="Louise Goss" userId="b22b259e-3494-4d6e-8e77-f8ec9353f3da" providerId="ADAL" clId="{CFDF2719-6E19-455D-AAFB-0980FB8E9F5B}" dt="2020-11-19T16:00:24.315" v="11" actId="1076"/>
          <ac:spMkLst>
            <pc:docMk/>
            <pc:sldMk cId="0" sldId="258"/>
            <ac:spMk id="2" creationId="{00000000-0000-0000-0000-000000000000}"/>
          </ac:spMkLst>
        </pc:spChg>
        <pc:spChg chg="mod">
          <ac:chgData name="Louise Goss" userId="b22b259e-3494-4d6e-8e77-f8ec9353f3da" providerId="ADAL" clId="{CFDF2719-6E19-455D-AAFB-0980FB8E9F5B}" dt="2020-11-19T16:00:10.095" v="8" actId="20577"/>
          <ac:spMkLst>
            <pc:docMk/>
            <pc:sldMk cId="0" sldId="258"/>
            <ac:spMk id="9" creationId="{36A423B8-510B-4300-8D73-FCFF2EE5D1CF}"/>
          </ac:spMkLst>
        </pc:spChg>
        <pc:spChg chg="add mod">
          <ac:chgData name="Louise Goss" userId="b22b259e-3494-4d6e-8e77-f8ec9353f3da" providerId="ADAL" clId="{CFDF2719-6E19-455D-AAFB-0980FB8E9F5B}" dt="2020-11-19T16:00:49.233" v="46" actId="20577"/>
          <ac:spMkLst>
            <pc:docMk/>
            <pc:sldMk cId="0" sldId="258"/>
            <ac:spMk id="11" creationId="{609CDEFB-2D52-4022-9297-70E4F59A2561}"/>
          </ac:spMkLst>
        </pc:spChg>
      </pc:sldChg>
    </pc:docChg>
  </pc:docChgLst>
  <pc:docChgLst>
    <pc:chgData name="Louise Goss" userId="b22b259e-3494-4d6e-8e77-f8ec9353f3da" providerId="ADAL" clId="{6F7967D7-B7D2-4606-B16A-C0608295797B}"/>
    <pc:docChg chg="modSld">
      <pc:chgData name="Louise Goss" userId="b22b259e-3494-4d6e-8e77-f8ec9353f3da" providerId="ADAL" clId="{6F7967D7-B7D2-4606-B16A-C0608295797B}" dt="2020-11-19T14:16:03.447" v="10" actId="1076"/>
      <pc:docMkLst>
        <pc:docMk/>
      </pc:docMkLst>
      <pc:sldChg chg="modSp">
        <pc:chgData name="Louise Goss" userId="b22b259e-3494-4d6e-8e77-f8ec9353f3da" providerId="ADAL" clId="{6F7967D7-B7D2-4606-B16A-C0608295797B}" dt="2020-11-19T14:16:03.447" v="10" actId="1076"/>
        <pc:sldMkLst>
          <pc:docMk/>
          <pc:sldMk cId="0" sldId="258"/>
        </pc:sldMkLst>
        <pc:spChg chg="mod">
          <ac:chgData name="Louise Goss" userId="b22b259e-3494-4d6e-8e77-f8ec9353f3da" providerId="ADAL" clId="{6F7967D7-B7D2-4606-B16A-C0608295797B}" dt="2020-11-19T14:16:03.447" v="10" actId="1076"/>
          <ac:spMkLst>
            <pc:docMk/>
            <pc:sldMk cId="0" sldId="258"/>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3C1CE-E3BA-4AE9-B61F-10E9276A49B2}" type="datetimeFigureOut">
              <a:rPr lang="en-GB" smtClean="0"/>
              <a:t>23/11/2020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13E338-145F-4976-920E-17BA617DE20B}" type="slidenum">
              <a:rPr lang="en-GB" smtClean="0"/>
              <a:t>‹#›</a:t>
            </a:fld>
            <a:endParaRPr lang="en-GB" dirty="0"/>
          </a:p>
        </p:txBody>
      </p:sp>
    </p:spTree>
    <p:extLst>
      <p:ext uri="{BB962C8B-B14F-4D97-AF65-F5344CB8AC3E}">
        <p14:creationId xmlns:p14="http://schemas.microsoft.com/office/powerpoint/2010/main" val="792680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13E338-145F-4976-920E-17BA617DE20B}" type="slidenum">
              <a:rPr lang="en-GB" smtClean="0"/>
              <a:t>2</a:t>
            </a:fld>
            <a:endParaRPr lang="en-GB" dirty="0"/>
          </a:p>
        </p:txBody>
      </p:sp>
    </p:spTree>
    <p:extLst>
      <p:ext uri="{BB962C8B-B14F-4D97-AF65-F5344CB8AC3E}">
        <p14:creationId xmlns:p14="http://schemas.microsoft.com/office/powerpoint/2010/main" val="17554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13E338-145F-4976-920E-17BA617DE20B}" type="slidenum">
              <a:rPr lang="en-GB" smtClean="0"/>
              <a:t>3</a:t>
            </a:fld>
            <a:endParaRPr lang="en-GB" dirty="0"/>
          </a:p>
        </p:txBody>
      </p:sp>
    </p:spTree>
    <p:extLst>
      <p:ext uri="{BB962C8B-B14F-4D97-AF65-F5344CB8AC3E}">
        <p14:creationId xmlns:p14="http://schemas.microsoft.com/office/powerpoint/2010/main" val="3397720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13E338-145F-4976-920E-17BA617DE20B}" type="slidenum">
              <a:rPr lang="en-GB" smtClean="0"/>
              <a:t>4</a:t>
            </a:fld>
            <a:endParaRPr lang="en-GB" dirty="0"/>
          </a:p>
        </p:txBody>
      </p:sp>
    </p:spTree>
    <p:extLst>
      <p:ext uri="{BB962C8B-B14F-4D97-AF65-F5344CB8AC3E}">
        <p14:creationId xmlns:p14="http://schemas.microsoft.com/office/powerpoint/2010/main" val="76395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13E338-145F-4976-920E-17BA617DE20B}" type="slidenum">
              <a:rPr lang="en-GB" smtClean="0"/>
              <a:t>5</a:t>
            </a:fld>
            <a:endParaRPr lang="en-GB" dirty="0"/>
          </a:p>
        </p:txBody>
      </p:sp>
    </p:spTree>
    <p:extLst>
      <p:ext uri="{BB962C8B-B14F-4D97-AF65-F5344CB8AC3E}">
        <p14:creationId xmlns:p14="http://schemas.microsoft.com/office/powerpoint/2010/main" val="18385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51551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5483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05839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68522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534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88535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0519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6027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09320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67476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48714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11/23/2020</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1278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cid:image001.jpg@01D5FC6B.06F271B0" TargetMode="Externa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243976" y="0"/>
            <a:ext cx="8948023" cy="6858000"/>
          </a:xfrm>
          <a:prstGeom prst="rect">
            <a:avLst/>
          </a:prstGeom>
          <a:solidFill>
            <a:srgbClr val="FED403"/>
          </a:solidFill>
        </p:spPr>
      </p:sp>
      <p:sp>
        <p:nvSpPr>
          <p:cNvPr id="3" name="AutoShape 3"/>
          <p:cNvSpPr/>
          <p:nvPr/>
        </p:nvSpPr>
        <p:spPr>
          <a:xfrm>
            <a:off x="4016227" y="1114637"/>
            <a:ext cx="7489973" cy="12700"/>
          </a:xfrm>
          <a:prstGeom prst="rect">
            <a:avLst/>
          </a:prstGeom>
          <a:solidFill>
            <a:srgbClr val="0B0B0B"/>
          </a:solidFill>
        </p:spPr>
      </p:sp>
      <p:pic>
        <p:nvPicPr>
          <p:cNvPr id="4" name="Picture 4"/>
          <p:cNvPicPr>
            <a:picLocks noChangeAspect="1"/>
          </p:cNvPicPr>
          <p:nvPr/>
        </p:nvPicPr>
        <p:blipFill>
          <a:blip r:embed="rId2"/>
          <a:srcRect/>
          <a:stretch>
            <a:fillRect/>
          </a:stretch>
        </p:blipFill>
        <p:spPr>
          <a:xfrm>
            <a:off x="351175" y="364375"/>
            <a:ext cx="2507871" cy="1087789"/>
          </a:xfrm>
          <a:prstGeom prst="rect">
            <a:avLst/>
          </a:prstGeom>
        </p:spPr>
      </p:pic>
      <p:pic>
        <p:nvPicPr>
          <p:cNvPr id="5" name="Picture 5"/>
          <p:cNvPicPr>
            <a:picLocks noChangeAspect="1"/>
          </p:cNvPicPr>
          <p:nvPr/>
        </p:nvPicPr>
        <p:blipFill>
          <a:blip r:embed="rId3"/>
          <a:srcRect/>
          <a:stretch>
            <a:fillRect/>
          </a:stretch>
        </p:blipFill>
        <p:spPr>
          <a:xfrm>
            <a:off x="351175" y="5207001"/>
            <a:ext cx="2507871" cy="952991"/>
          </a:xfrm>
          <a:prstGeom prst="rect">
            <a:avLst/>
          </a:prstGeom>
        </p:spPr>
      </p:pic>
      <p:sp>
        <p:nvSpPr>
          <p:cNvPr id="6" name="TextBox 6"/>
          <p:cNvSpPr txBox="1"/>
          <p:nvPr/>
        </p:nvSpPr>
        <p:spPr>
          <a:xfrm>
            <a:off x="3771276" y="785639"/>
            <a:ext cx="7893424" cy="245260"/>
          </a:xfrm>
          <a:prstGeom prst="rect">
            <a:avLst/>
          </a:prstGeom>
        </p:spPr>
        <p:txBody>
          <a:bodyPr wrap="square" lIns="0" tIns="0" rIns="0" bIns="0" rtlCol="0" anchor="t">
            <a:spAutoFit/>
          </a:bodyPr>
          <a:lstStyle/>
          <a:p>
            <a:pPr algn="ctr">
              <a:lnSpc>
                <a:spcPts val="1687"/>
              </a:lnSpc>
            </a:pPr>
            <a:r>
              <a:rPr lang="en-US" sz="2800" b="1" spc="46" dirty="0">
                <a:latin typeface="Arial" panose="020B0604020202020204" pitchFamily="34" charset="0"/>
                <a:cs typeface="Arial" panose="020B0604020202020204" pitchFamily="34" charset="0"/>
              </a:rPr>
              <a:t>Temporary Working From Home - Top Tips</a:t>
            </a:r>
          </a:p>
        </p:txBody>
      </p:sp>
      <p:sp>
        <p:nvSpPr>
          <p:cNvPr id="8" name="TextBox 6">
            <a:extLst>
              <a:ext uri="{FF2B5EF4-FFF2-40B4-BE49-F238E27FC236}">
                <a16:creationId xmlns:a16="http://schemas.microsoft.com/office/drawing/2014/main" id="{F44CAA8B-EE79-4C01-B227-6433A046A7CC}"/>
              </a:ext>
            </a:extLst>
          </p:cNvPr>
          <p:cNvSpPr txBox="1"/>
          <p:nvPr/>
        </p:nvSpPr>
        <p:spPr>
          <a:xfrm>
            <a:off x="546696" y="6414822"/>
            <a:ext cx="2109392" cy="322909"/>
          </a:xfrm>
          <a:prstGeom prst="rect">
            <a:avLst/>
          </a:prstGeom>
        </p:spPr>
        <p:txBody>
          <a:bodyPr wrap="square" lIns="0" tIns="0" rIns="0" bIns="0" rtlCol="0" anchor="t">
            <a:spAutoFit/>
          </a:bodyPr>
          <a:lstStyle/>
          <a:p>
            <a:pPr algn="ctr">
              <a:lnSpc>
                <a:spcPts val="1300"/>
              </a:lnSpc>
            </a:pPr>
            <a:r>
              <a:rPr lang="en-US" sz="1067" spc="200" dirty="0">
                <a:solidFill>
                  <a:srgbClr val="3A3A3B"/>
                </a:solidFill>
                <a:latin typeface="KG Skinny Latte" panose="02000506000000020004" pitchFamily="2" charset="0"/>
                <a:ea typeface="Arimo" panose="020B0604020202020204" charset="0"/>
                <a:cs typeface="Arimo" panose="020B0604020202020204" charset="0"/>
              </a:rPr>
              <a:t>WE LOOK OUT FOR EACH OTHER</a:t>
            </a:r>
          </a:p>
        </p:txBody>
      </p:sp>
      <p:pic>
        <p:nvPicPr>
          <p:cNvPr id="10" name="Picture 9">
            <a:extLst>
              <a:ext uri="{FF2B5EF4-FFF2-40B4-BE49-F238E27FC236}">
                <a16:creationId xmlns:a16="http://schemas.microsoft.com/office/drawing/2014/main" id="{7A3E2999-69F7-4D3C-A284-3E1E888CA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620" y="1828800"/>
            <a:ext cx="6357257" cy="3467100"/>
          </a:xfrm>
          <a:prstGeom prst="rect">
            <a:avLst/>
          </a:prstGeom>
        </p:spPr>
      </p:pic>
      <p:sp>
        <p:nvSpPr>
          <p:cNvPr id="9" name="TextBox 6">
            <a:extLst>
              <a:ext uri="{FF2B5EF4-FFF2-40B4-BE49-F238E27FC236}">
                <a16:creationId xmlns:a16="http://schemas.microsoft.com/office/drawing/2014/main" id="{36A423B8-510B-4300-8D73-FCFF2EE5D1CF}"/>
              </a:ext>
            </a:extLst>
          </p:cNvPr>
          <p:cNvSpPr txBox="1"/>
          <p:nvPr/>
        </p:nvSpPr>
        <p:spPr>
          <a:xfrm>
            <a:off x="9876181" y="6253367"/>
            <a:ext cx="2109392" cy="327847"/>
          </a:xfrm>
          <a:prstGeom prst="rect">
            <a:avLst/>
          </a:prstGeom>
        </p:spPr>
        <p:txBody>
          <a:bodyPr wrap="square" lIns="0" tIns="0" rIns="0" bIns="0" rtlCol="0" anchor="t">
            <a:spAutoFit/>
          </a:bodyPr>
          <a:lstStyle/>
          <a:p>
            <a:pPr algn="ctr">
              <a:lnSpc>
                <a:spcPts val="1300"/>
              </a:lnSpc>
            </a:pPr>
            <a:r>
              <a:rPr lang="en-US" sz="1067" spc="200" dirty="0">
                <a:solidFill>
                  <a:srgbClr val="3A3A3B"/>
                </a:solidFill>
                <a:latin typeface="KG Skinny Latte" panose="02000506000000020004" pitchFamily="2" charset="0"/>
                <a:ea typeface="Arimo" panose="020B0604020202020204" charset="0"/>
                <a:cs typeface="Arimo" panose="020B0604020202020204" charset="0"/>
              </a:rPr>
              <a:t>NOVEMBER 2020</a:t>
            </a:r>
          </a:p>
          <a:p>
            <a:pPr algn="ctr">
              <a:lnSpc>
                <a:spcPts val="1300"/>
              </a:lnSpc>
            </a:pPr>
            <a:endParaRPr lang="en-US" sz="1067" spc="200" dirty="0">
              <a:solidFill>
                <a:srgbClr val="3A3A3B"/>
              </a:solidFill>
              <a:latin typeface="KG Skinny Latte" panose="02000506000000020004" pitchFamily="2" charset="0"/>
              <a:ea typeface="Arimo" panose="020B0604020202020204" charset="0"/>
              <a:cs typeface="Arimo" panose="020B0604020202020204" charset="0"/>
            </a:endParaRPr>
          </a:p>
        </p:txBody>
      </p:sp>
      <p:sp>
        <p:nvSpPr>
          <p:cNvPr id="11" name="TextBox 6">
            <a:extLst>
              <a:ext uri="{FF2B5EF4-FFF2-40B4-BE49-F238E27FC236}">
                <a16:creationId xmlns:a16="http://schemas.microsoft.com/office/drawing/2014/main" id="{609CDEFB-2D52-4022-9297-70E4F59A2561}"/>
              </a:ext>
            </a:extLst>
          </p:cNvPr>
          <p:cNvSpPr txBox="1"/>
          <p:nvPr/>
        </p:nvSpPr>
        <p:spPr>
          <a:xfrm>
            <a:off x="6663292" y="6248429"/>
            <a:ext cx="2109392" cy="494559"/>
          </a:xfrm>
          <a:prstGeom prst="rect">
            <a:avLst/>
          </a:prstGeom>
        </p:spPr>
        <p:txBody>
          <a:bodyPr wrap="square" lIns="0" tIns="0" rIns="0" bIns="0" rtlCol="0" anchor="t">
            <a:spAutoFit/>
          </a:bodyPr>
          <a:lstStyle/>
          <a:p>
            <a:pPr algn="ctr">
              <a:lnSpc>
                <a:spcPts val="1300"/>
              </a:lnSpc>
            </a:pPr>
            <a:r>
              <a:rPr lang="en-US" sz="1067" spc="200">
                <a:solidFill>
                  <a:srgbClr val="3A3A3B"/>
                </a:solidFill>
                <a:latin typeface="KG Skinny Latte" panose="02000506000000020004" pitchFamily="2" charset="0"/>
                <a:ea typeface="Arimo" panose="020B0604020202020204" charset="0"/>
                <a:cs typeface="Arimo" panose="020B0604020202020204" charset="0"/>
              </a:rPr>
              <a:t>DOCUMENT CONTROL</a:t>
            </a:r>
            <a:endParaRPr lang="en-US" sz="1067" spc="200" dirty="0">
              <a:solidFill>
                <a:srgbClr val="3A3A3B"/>
              </a:solidFill>
              <a:latin typeface="KG Skinny Latte" panose="02000506000000020004" pitchFamily="2" charset="0"/>
              <a:ea typeface="Arimo" panose="020B0604020202020204" charset="0"/>
              <a:cs typeface="Arimo" panose="020B0604020202020204" charset="0"/>
            </a:endParaRPr>
          </a:p>
          <a:p>
            <a:pPr algn="ctr">
              <a:lnSpc>
                <a:spcPts val="1300"/>
              </a:lnSpc>
            </a:pPr>
            <a:r>
              <a:rPr lang="en-US" sz="1067" spc="200" dirty="0">
                <a:solidFill>
                  <a:srgbClr val="3A3A3B"/>
                </a:solidFill>
                <a:latin typeface="KG Skinny Latte" panose="02000506000000020004" pitchFamily="2" charset="0"/>
                <a:ea typeface="Arimo" panose="020B0604020202020204" charset="0"/>
                <a:cs typeface="Arimo" panose="020B0604020202020204" charset="0"/>
              </a:rPr>
              <a:t>CG/HS/SCS/003/01</a:t>
            </a:r>
          </a:p>
          <a:p>
            <a:pPr algn="ctr">
              <a:lnSpc>
                <a:spcPts val="1300"/>
              </a:lnSpc>
            </a:pPr>
            <a:endParaRPr lang="en-US" sz="1067" spc="200" dirty="0">
              <a:solidFill>
                <a:srgbClr val="3A3A3B"/>
              </a:solidFill>
              <a:latin typeface="KG Skinny Latte" panose="02000506000000020004" pitchFamily="2" charset="0"/>
              <a:ea typeface="Arimo" panose="020B0604020202020204" charset="0"/>
              <a:cs typeface="Arimo" panose="020B060402020202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511" y="0"/>
            <a:ext cx="3243977" cy="6858000"/>
          </a:xfrm>
          <a:prstGeom prst="rect">
            <a:avLst/>
          </a:prstGeom>
          <a:solidFill>
            <a:srgbClr val="FED403"/>
          </a:solidFill>
        </p:spPr>
      </p:sp>
      <p:pic>
        <p:nvPicPr>
          <p:cNvPr id="19" name="Picture 9">
            <a:extLst>
              <a:ext uri="{FF2B5EF4-FFF2-40B4-BE49-F238E27FC236}">
                <a16:creationId xmlns:a16="http://schemas.microsoft.com/office/drawing/2014/main" id="{6F2D980D-4AD4-45E6-9D47-B37CB765D763}"/>
              </a:ext>
            </a:extLst>
          </p:cNvPr>
          <p:cNvPicPr>
            <a:picLocks noChangeAspect="1"/>
          </p:cNvPicPr>
          <p:nvPr/>
        </p:nvPicPr>
        <p:blipFill>
          <a:blip r:embed="rId3"/>
          <a:srcRect/>
          <a:stretch>
            <a:fillRect/>
          </a:stretch>
        </p:blipFill>
        <p:spPr>
          <a:xfrm>
            <a:off x="347457" y="364375"/>
            <a:ext cx="2507871" cy="1087789"/>
          </a:xfrm>
          <a:prstGeom prst="rect">
            <a:avLst/>
          </a:prstGeom>
        </p:spPr>
      </p:pic>
      <p:sp>
        <p:nvSpPr>
          <p:cNvPr id="20" name="AutoShape 6">
            <a:extLst>
              <a:ext uri="{FF2B5EF4-FFF2-40B4-BE49-F238E27FC236}">
                <a16:creationId xmlns:a16="http://schemas.microsoft.com/office/drawing/2014/main" id="{96BD37E2-EB1E-456A-AAE5-0B39A0E0A212}"/>
              </a:ext>
            </a:extLst>
          </p:cNvPr>
          <p:cNvSpPr/>
          <p:nvPr/>
        </p:nvSpPr>
        <p:spPr>
          <a:xfrm>
            <a:off x="4065786" y="693270"/>
            <a:ext cx="7304403" cy="12689"/>
          </a:xfrm>
          <a:prstGeom prst="rect">
            <a:avLst/>
          </a:prstGeom>
          <a:solidFill>
            <a:srgbClr val="0B0B0B"/>
          </a:solidFill>
        </p:spPr>
      </p:sp>
      <p:sp>
        <p:nvSpPr>
          <p:cNvPr id="21" name="TextBox 7">
            <a:extLst>
              <a:ext uri="{FF2B5EF4-FFF2-40B4-BE49-F238E27FC236}">
                <a16:creationId xmlns:a16="http://schemas.microsoft.com/office/drawing/2014/main" id="{9CD481B8-FC1B-4DCA-80E0-24D24D54245C}"/>
              </a:ext>
            </a:extLst>
          </p:cNvPr>
          <p:cNvSpPr txBox="1"/>
          <p:nvPr/>
        </p:nvSpPr>
        <p:spPr>
          <a:xfrm>
            <a:off x="4088484" y="179709"/>
            <a:ext cx="7579101" cy="369332"/>
          </a:xfrm>
          <a:prstGeom prst="rect">
            <a:avLst/>
          </a:prstGeom>
        </p:spPr>
        <p:txBody>
          <a:bodyPr wrap="square" lIns="0" tIns="0" rIns="0" bIns="0" rtlCol="0" anchor="t">
            <a:spAutoFit/>
          </a:bodyPr>
          <a:lstStyle/>
          <a:p>
            <a:r>
              <a:rPr lang="en-GB" sz="2400" dirty="0">
                <a:latin typeface="Arial" panose="020B0604020202020204" pitchFamily="34" charset="0"/>
                <a:cs typeface="Arial" panose="020B0604020202020204" pitchFamily="34" charset="0"/>
              </a:rPr>
              <a:t>Ergonomics Anywhere - Are you sitting comfortably?</a:t>
            </a:r>
          </a:p>
        </p:txBody>
      </p:sp>
      <p:sp>
        <p:nvSpPr>
          <p:cNvPr id="22" name="TextBox 6">
            <a:extLst>
              <a:ext uri="{FF2B5EF4-FFF2-40B4-BE49-F238E27FC236}">
                <a16:creationId xmlns:a16="http://schemas.microsoft.com/office/drawing/2014/main" id="{D77FE595-0BF6-464D-B5F7-4DDC8B0AC914}"/>
              </a:ext>
            </a:extLst>
          </p:cNvPr>
          <p:cNvSpPr txBox="1"/>
          <p:nvPr/>
        </p:nvSpPr>
        <p:spPr>
          <a:xfrm>
            <a:off x="546696" y="6414822"/>
            <a:ext cx="2109392" cy="322909"/>
          </a:xfrm>
          <a:prstGeom prst="rect">
            <a:avLst/>
          </a:prstGeom>
        </p:spPr>
        <p:txBody>
          <a:bodyPr wrap="square" lIns="0" tIns="0" rIns="0" bIns="0" rtlCol="0" anchor="t">
            <a:spAutoFit/>
          </a:bodyPr>
          <a:lstStyle/>
          <a:p>
            <a:pPr algn="ctr" defTabSz="609630">
              <a:lnSpc>
                <a:spcPts val="1300"/>
              </a:lnSpc>
            </a:pPr>
            <a:r>
              <a:rPr lang="en-US" sz="1067" spc="200" dirty="0">
                <a:solidFill>
                  <a:srgbClr val="3A3A3B"/>
                </a:solidFill>
                <a:latin typeface="KG Skinny Latte" panose="02000506000000020004" pitchFamily="2" charset="0"/>
                <a:ea typeface="Arimo" panose="020B0604020202020204" charset="0"/>
                <a:cs typeface="Arimo" panose="020B0604020202020204" charset="0"/>
              </a:rPr>
              <a:t>WE LOOK OUT FOR EACH OTHER</a:t>
            </a:r>
          </a:p>
        </p:txBody>
      </p:sp>
      <p:sp>
        <p:nvSpPr>
          <p:cNvPr id="9" name="TextBox 8">
            <a:extLst>
              <a:ext uri="{FF2B5EF4-FFF2-40B4-BE49-F238E27FC236}">
                <a16:creationId xmlns:a16="http://schemas.microsoft.com/office/drawing/2014/main" id="{2A21FC33-BD2F-4F81-9238-BAF9409A86A2}"/>
              </a:ext>
            </a:extLst>
          </p:cNvPr>
          <p:cNvSpPr txBox="1"/>
          <p:nvPr/>
        </p:nvSpPr>
        <p:spPr>
          <a:xfrm>
            <a:off x="3591434" y="1365124"/>
            <a:ext cx="8161295" cy="600164"/>
          </a:xfrm>
          <a:prstGeom prst="rect">
            <a:avLst/>
          </a:prstGeom>
          <a:noFill/>
        </p:spPr>
        <p:txBody>
          <a:bodyPr wrap="square" rtlCol="0">
            <a:spAutoFit/>
          </a:bodyPr>
          <a:lstStyle/>
          <a:p>
            <a:pPr algn="just"/>
            <a:r>
              <a:rPr lang="en-GB" sz="1100" dirty="0">
                <a:latin typeface="Arial" panose="020B0604020202020204" pitchFamily="34" charset="0"/>
                <a:cs typeface="Arial" panose="020B0604020202020204" pitchFamily="34" charset="0"/>
              </a:rPr>
              <a:t>If you have a desk at home this should be utilised where possible. If not, take a look at the following tips to enable you to create a temporary desk based workstation</a:t>
            </a:r>
          </a:p>
          <a:p>
            <a:pPr algn="just"/>
            <a:endParaRPr lang="en-GB" sz="11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1DEBC05-B1A3-483F-BA18-ECA317676C7D}"/>
              </a:ext>
            </a:extLst>
          </p:cNvPr>
          <p:cNvSpPr txBox="1"/>
          <p:nvPr/>
        </p:nvSpPr>
        <p:spPr>
          <a:xfrm>
            <a:off x="6484930" y="1814066"/>
            <a:ext cx="5242235" cy="2631490"/>
          </a:xfrm>
          <a:prstGeom prst="rect">
            <a:avLst/>
          </a:prstGeom>
          <a:noFill/>
        </p:spPr>
        <p:txBody>
          <a:bodyPr wrap="square" rtlCol="0">
            <a:spAutoFit/>
          </a:bodyPr>
          <a:lstStyle/>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Ideally sit at a table, but bear in mind this may not always offer the ideal desk height</a:t>
            </a:r>
          </a:p>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If your table is too high, try using a different height chair or stool</a:t>
            </a:r>
          </a:p>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Be mindful of good posture whilst sitting, support with a cushion if need be</a:t>
            </a:r>
          </a:p>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Ensure your feet are supported when you are seated, either flat on the floor or by placing a book or box under your feet </a:t>
            </a:r>
          </a:p>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Position your laptop to prevent glare and reflections on the screen and ensure you have good levels of natural lighting</a:t>
            </a:r>
          </a:p>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Ensure cables do not prevent trip hazards and that you have enough space to work in, with adequate space in front of your keyboard to support your wrists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To prevent hunching use a sturdy box or a book to raise the screen closer to an appropriate viewing height. Make sure you use a separate keyboard and mouse to avoid typing from the elevated keyboard, just as you would at your regular workstation</a:t>
            </a:r>
          </a:p>
          <a:p>
            <a:pPr marL="171450" lvl="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8130839-0F8B-4D8A-A12A-6E6434A54B18}"/>
              </a:ext>
            </a:extLst>
          </p:cNvPr>
          <p:cNvSpPr txBox="1"/>
          <p:nvPr/>
        </p:nvSpPr>
        <p:spPr>
          <a:xfrm>
            <a:off x="3591434" y="853221"/>
            <a:ext cx="8161295" cy="430887"/>
          </a:xfrm>
          <a:prstGeom prst="rect">
            <a:avLst/>
          </a:prstGeom>
          <a:solidFill>
            <a:srgbClr val="FFCC00"/>
          </a:solidFill>
        </p:spPr>
        <p:txBody>
          <a:bodyPr wrap="square" rtlCol="0">
            <a:spAutoFit/>
          </a:bodyPr>
          <a:lstStyle/>
          <a:p>
            <a:pPr algn="ctr"/>
            <a:r>
              <a:rPr lang="en-GB" sz="1100" dirty="0">
                <a:latin typeface="Arial" panose="020B0604020202020204" pitchFamily="34" charset="0"/>
                <a:cs typeface="Arial" panose="020B0604020202020204" pitchFamily="34" charset="0"/>
              </a:rPr>
              <a:t>Those of us currently working from home may find we encounter some challenges as we have fewer means and methods available to achieve a proper workstation set-up. But it’s not quite as difficult as you think. A bit of creativity can work wonders</a:t>
            </a:r>
          </a:p>
        </p:txBody>
      </p:sp>
      <p:pic>
        <p:nvPicPr>
          <p:cNvPr id="26" name="Picture 25" descr="Img">
            <a:extLst>
              <a:ext uri="{FF2B5EF4-FFF2-40B4-BE49-F238E27FC236}">
                <a16:creationId xmlns:a16="http://schemas.microsoft.com/office/drawing/2014/main" id="{7F15CEC4-7856-4C20-A435-E357E5B46B5D}"/>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591433" y="1872995"/>
            <a:ext cx="2656967" cy="3441309"/>
          </a:xfrm>
          <a:prstGeom prst="rect">
            <a:avLst/>
          </a:prstGeom>
          <a:noFill/>
          <a:ln>
            <a:solidFill>
              <a:schemeClr val="tx1"/>
            </a:solidFill>
          </a:ln>
        </p:spPr>
      </p:pic>
      <p:sp>
        <p:nvSpPr>
          <p:cNvPr id="27" name="TextBox 26">
            <a:extLst>
              <a:ext uri="{FF2B5EF4-FFF2-40B4-BE49-F238E27FC236}">
                <a16:creationId xmlns:a16="http://schemas.microsoft.com/office/drawing/2014/main" id="{0712B112-CA4A-4ADC-BB62-B45D170AC438}"/>
              </a:ext>
            </a:extLst>
          </p:cNvPr>
          <p:cNvSpPr txBox="1"/>
          <p:nvPr/>
        </p:nvSpPr>
        <p:spPr>
          <a:xfrm>
            <a:off x="3591433" y="5314304"/>
            <a:ext cx="2656967" cy="461665"/>
          </a:xfrm>
          <a:prstGeom prst="rect">
            <a:avLst/>
          </a:prstGeom>
          <a:noFill/>
        </p:spPr>
        <p:txBody>
          <a:bodyPr wrap="square" rtlCol="0">
            <a:spAutoFit/>
          </a:bodyPr>
          <a:lstStyle/>
          <a:p>
            <a:pPr algn="ctr"/>
            <a:r>
              <a:rPr lang="en-GB" sz="800" i="1" dirty="0">
                <a:latin typeface="Arial" panose="020B0604020202020204" pitchFamily="34" charset="0"/>
                <a:cs typeface="Arial" panose="020B0604020202020204" pitchFamily="34" charset="0"/>
              </a:rPr>
              <a:t>A pillow to assist with back support and a stack of books to ensure feet and legs are supported, avoiding unnecessary pressure on the back of the legs</a:t>
            </a:r>
            <a:endParaRPr lang="en-GB" sz="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F51FF7-71E4-4DF1-8705-ACE10C0E17E4}"/>
              </a:ext>
            </a:extLst>
          </p:cNvPr>
          <p:cNvPicPr>
            <a:picLocks noChangeAspect="1"/>
          </p:cNvPicPr>
          <p:nvPr/>
        </p:nvPicPr>
        <p:blipFill rotWithShape="1">
          <a:blip r:embed="rId6"/>
          <a:srcRect l="50000" t="29412" r="16250" b="20408"/>
          <a:stretch/>
        </p:blipFill>
        <p:spPr>
          <a:xfrm>
            <a:off x="6484929" y="4267280"/>
            <a:ext cx="2077541" cy="1737499"/>
          </a:xfrm>
          <a:prstGeom prst="rect">
            <a:avLst/>
          </a:prstGeom>
          <a:ln>
            <a:solidFill>
              <a:schemeClr val="tx1"/>
            </a:solidFill>
          </a:ln>
        </p:spPr>
      </p:pic>
      <p:sp>
        <p:nvSpPr>
          <p:cNvPr id="14" name="TextBox 13">
            <a:extLst>
              <a:ext uri="{FF2B5EF4-FFF2-40B4-BE49-F238E27FC236}">
                <a16:creationId xmlns:a16="http://schemas.microsoft.com/office/drawing/2014/main" id="{68481237-69C5-4645-AFE5-53C255270D26}"/>
              </a:ext>
            </a:extLst>
          </p:cNvPr>
          <p:cNvSpPr txBox="1"/>
          <p:nvPr/>
        </p:nvSpPr>
        <p:spPr>
          <a:xfrm>
            <a:off x="8597387" y="4083197"/>
            <a:ext cx="3070198" cy="2462213"/>
          </a:xfrm>
          <a:prstGeom prst="rect">
            <a:avLst/>
          </a:prstGeom>
          <a:noFill/>
        </p:spPr>
        <p:txBody>
          <a:bodyPr wrap="square" rtlCol="0">
            <a:spAutoFit/>
          </a:bodyPr>
          <a:lstStyle/>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If you do not have a separate keyboard and mouse, tilt the screen back farther than 90 degrees to better position the centre of the screen within your natural field of vision</a:t>
            </a:r>
          </a:p>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Take regular breaks, step away from your workstation and move around</a:t>
            </a:r>
          </a:p>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Shut down your workstation at the end of your working day, do not leave laptops on charge unattended for long periods</a:t>
            </a:r>
          </a:p>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Most importantly, pay attention to any signals that your body is experiencing discomfort, and increase your frequency of rest breaks. Switch your posture and include regular movement breaks too</a:t>
            </a:r>
          </a:p>
        </p:txBody>
      </p:sp>
      <p:sp>
        <p:nvSpPr>
          <p:cNvPr id="16" name="TextBox 15">
            <a:extLst>
              <a:ext uri="{FF2B5EF4-FFF2-40B4-BE49-F238E27FC236}">
                <a16:creationId xmlns:a16="http://schemas.microsoft.com/office/drawing/2014/main" id="{493E6B1F-49E7-4699-899C-21ADF92714C4}"/>
              </a:ext>
            </a:extLst>
          </p:cNvPr>
          <p:cNvSpPr txBox="1"/>
          <p:nvPr/>
        </p:nvSpPr>
        <p:spPr>
          <a:xfrm>
            <a:off x="6484929" y="6013778"/>
            <a:ext cx="2077541" cy="338554"/>
          </a:xfrm>
          <a:prstGeom prst="rect">
            <a:avLst/>
          </a:prstGeom>
          <a:noFill/>
        </p:spPr>
        <p:txBody>
          <a:bodyPr wrap="square" rtlCol="0">
            <a:spAutoFit/>
          </a:bodyPr>
          <a:lstStyle/>
          <a:p>
            <a:pPr algn="ctr"/>
            <a:r>
              <a:rPr lang="en-GB" sz="800" i="1" dirty="0">
                <a:latin typeface="Arial" panose="020B0604020202020204" pitchFamily="34" charset="0"/>
                <a:cs typeface="Arial" panose="020B0604020202020204" pitchFamily="34" charset="0"/>
              </a:rPr>
              <a:t>If you raise your laptop ensure you use a separate keyboard and mouse</a:t>
            </a:r>
            <a:endParaRPr lang="en-GB" sz="8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8437A3D-6292-46CF-A3C9-8B6F204D3B04}"/>
              </a:ext>
            </a:extLst>
          </p:cNvPr>
          <p:cNvSpPr txBox="1"/>
          <p:nvPr/>
        </p:nvSpPr>
        <p:spPr>
          <a:xfrm>
            <a:off x="3591433" y="5822175"/>
            <a:ext cx="2656967" cy="938719"/>
          </a:xfrm>
          <a:prstGeom prst="rect">
            <a:avLst/>
          </a:prstGeom>
          <a:solidFill>
            <a:srgbClr val="FFCC00"/>
          </a:solidFill>
          <a:ln w="28575">
            <a:solidFill>
              <a:srgbClr val="FF0000"/>
            </a:solidFill>
          </a:ln>
        </p:spPr>
        <p:txBody>
          <a:bodyPr wrap="square" rtlCol="0">
            <a:spAutoFit/>
          </a:bodyPr>
          <a:lstStyle/>
          <a:p>
            <a:pPr lvl="0"/>
            <a:r>
              <a:rPr lang="en-GB" sz="1100" dirty="0">
                <a:latin typeface="Arial" panose="020B0604020202020204" pitchFamily="34" charset="0"/>
                <a:cs typeface="Arial" panose="020B0604020202020204" pitchFamily="34" charset="0"/>
              </a:rPr>
              <a:t>Remember, if you have an accident or near miss whilst working at home this still needs to be reported by logging an incident on the AIR 3 Incident Reporting System</a:t>
            </a:r>
          </a:p>
        </p:txBody>
      </p:sp>
    </p:spTree>
    <p:extLst>
      <p:ext uri="{BB962C8B-B14F-4D97-AF65-F5344CB8AC3E}">
        <p14:creationId xmlns:p14="http://schemas.microsoft.com/office/powerpoint/2010/main" val="295875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511" y="0"/>
            <a:ext cx="3243977" cy="6858000"/>
          </a:xfrm>
          <a:prstGeom prst="rect">
            <a:avLst/>
          </a:prstGeom>
          <a:solidFill>
            <a:srgbClr val="FED403"/>
          </a:solidFill>
        </p:spPr>
      </p:sp>
      <p:pic>
        <p:nvPicPr>
          <p:cNvPr id="19" name="Picture 9">
            <a:extLst>
              <a:ext uri="{FF2B5EF4-FFF2-40B4-BE49-F238E27FC236}">
                <a16:creationId xmlns:a16="http://schemas.microsoft.com/office/drawing/2014/main" id="{6F2D980D-4AD4-45E6-9D47-B37CB765D763}"/>
              </a:ext>
            </a:extLst>
          </p:cNvPr>
          <p:cNvPicPr>
            <a:picLocks noChangeAspect="1"/>
          </p:cNvPicPr>
          <p:nvPr/>
        </p:nvPicPr>
        <p:blipFill>
          <a:blip r:embed="rId3"/>
          <a:srcRect/>
          <a:stretch>
            <a:fillRect/>
          </a:stretch>
        </p:blipFill>
        <p:spPr>
          <a:xfrm>
            <a:off x="347457" y="364375"/>
            <a:ext cx="2507871" cy="1087789"/>
          </a:xfrm>
          <a:prstGeom prst="rect">
            <a:avLst/>
          </a:prstGeom>
        </p:spPr>
      </p:pic>
      <p:sp>
        <p:nvSpPr>
          <p:cNvPr id="20" name="AutoShape 6">
            <a:extLst>
              <a:ext uri="{FF2B5EF4-FFF2-40B4-BE49-F238E27FC236}">
                <a16:creationId xmlns:a16="http://schemas.microsoft.com/office/drawing/2014/main" id="{96BD37E2-EB1E-456A-AAE5-0B39A0E0A212}"/>
              </a:ext>
            </a:extLst>
          </p:cNvPr>
          <p:cNvSpPr/>
          <p:nvPr/>
        </p:nvSpPr>
        <p:spPr>
          <a:xfrm>
            <a:off x="4065786" y="693270"/>
            <a:ext cx="7304403" cy="12689"/>
          </a:xfrm>
          <a:prstGeom prst="rect">
            <a:avLst/>
          </a:prstGeom>
          <a:solidFill>
            <a:srgbClr val="0B0B0B"/>
          </a:solidFill>
        </p:spPr>
      </p:sp>
      <p:sp>
        <p:nvSpPr>
          <p:cNvPr id="21" name="TextBox 7">
            <a:extLst>
              <a:ext uri="{FF2B5EF4-FFF2-40B4-BE49-F238E27FC236}">
                <a16:creationId xmlns:a16="http://schemas.microsoft.com/office/drawing/2014/main" id="{9CD481B8-FC1B-4DCA-80E0-24D24D54245C}"/>
              </a:ext>
            </a:extLst>
          </p:cNvPr>
          <p:cNvSpPr txBox="1"/>
          <p:nvPr/>
        </p:nvSpPr>
        <p:spPr>
          <a:xfrm>
            <a:off x="4088484" y="179709"/>
            <a:ext cx="7579101" cy="369332"/>
          </a:xfrm>
          <a:prstGeom prst="rect">
            <a:avLst/>
          </a:prstGeom>
        </p:spPr>
        <p:txBody>
          <a:bodyPr wrap="square" lIns="0" tIns="0" rIns="0" bIns="0" rtlCol="0" anchor="t">
            <a:spAutoFit/>
          </a:bodyPr>
          <a:lstStyle/>
          <a:p>
            <a:r>
              <a:rPr lang="en-GB" sz="2400" dirty="0">
                <a:latin typeface="Arial" panose="020B0604020202020204" pitchFamily="34" charset="0"/>
                <a:cs typeface="Arial" panose="020B0604020202020204" pitchFamily="34" charset="0"/>
              </a:rPr>
              <a:t>Ergonomics Anywhere - Are you sitting comfortably?</a:t>
            </a:r>
          </a:p>
        </p:txBody>
      </p:sp>
      <p:sp>
        <p:nvSpPr>
          <p:cNvPr id="22" name="TextBox 6">
            <a:extLst>
              <a:ext uri="{FF2B5EF4-FFF2-40B4-BE49-F238E27FC236}">
                <a16:creationId xmlns:a16="http://schemas.microsoft.com/office/drawing/2014/main" id="{D77FE595-0BF6-464D-B5F7-4DDC8B0AC914}"/>
              </a:ext>
            </a:extLst>
          </p:cNvPr>
          <p:cNvSpPr txBox="1"/>
          <p:nvPr/>
        </p:nvSpPr>
        <p:spPr>
          <a:xfrm>
            <a:off x="546696" y="6414822"/>
            <a:ext cx="2109392" cy="322909"/>
          </a:xfrm>
          <a:prstGeom prst="rect">
            <a:avLst/>
          </a:prstGeom>
        </p:spPr>
        <p:txBody>
          <a:bodyPr wrap="square" lIns="0" tIns="0" rIns="0" bIns="0" rtlCol="0" anchor="t">
            <a:spAutoFit/>
          </a:bodyPr>
          <a:lstStyle/>
          <a:p>
            <a:pPr algn="ctr" defTabSz="609630">
              <a:lnSpc>
                <a:spcPts val="1300"/>
              </a:lnSpc>
            </a:pPr>
            <a:r>
              <a:rPr lang="en-US" sz="1067" spc="200" dirty="0">
                <a:solidFill>
                  <a:srgbClr val="3A3A3B"/>
                </a:solidFill>
                <a:latin typeface="KG Skinny Latte" panose="02000506000000020004" pitchFamily="2" charset="0"/>
                <a:ea typeface="Arimo" panose="020B0604020202020204" charset="0"/>
                <a:cs typeface="Arimo" panose="020B0604020202020204" charset="0"/>
              </a:rPr>
              <a:t>WE LOOK OUT FOR EACH OTHER</a:t>
            </a:r>
          </a:p>
        </p:txBody>
      </p:sp>
      <p:sp>
        <p:nvSpPr>
          <p:cNvPr id="9" name="TextBox 8">
            <a:extLst>
              <a:ext uri="{FF2B5EF4-FFF2-40B4-BE49-F238E27FC236}">
                <a16:creationId xmlns:a16="http://schemas.microsoft.com/office/drawing/2014/main" id="{2A21FC33-BD2F-4F81-9238-BAF9409A86A2}"/>
              </a:ext>
            </a:extLst>
          </p:cNvPr>
          <p:cNvSpPr txBox="1"/>
          <p:nvPr/>
        </p:nvSpPr>
        <p:spPr>
          <a:xfrm>
            <a:off x="3591433" y="850188"/>
            <a:ext cx="8161295" cy="430887"/>
          </a:xfrm>
          <a:prstGeom prst="rect">
            <a:avLst/>
          </a:prstGeom>
          <a:solidFill>
            <a:srgbClr val="FFCC00"/>
          </a:solidFill>
        </p:spPr>
        <p:txBody>
          <a:bodyPr wrap="square" rtlCol="0">
            <a:spAutoFit/>
          </a:bodyPr>
          <a:lstStyle/>
          <a:p>
            <a:pPr algn="ctr"/>
            <a:r>
              <a:rPr lang="en-GB" sz="1100" dirty="0">
                <a:latin typeface="Arial" panose="020B0604020202020204" pitchFamily="34" charset="0"/>
                <a:cs typeface="Arial" panose="020B0604020202020204" pitchFamily="34" charset="0"/>
              </a:rPr>
              <a:t>For some individuals a combination of sitting and standing is beneficial. If you have a table, kitchen worksurface or breakfast bar you can easily create a suitable workplace environment which gives you the flexibility to stand and work</a:t>
            </a:r>
          </a:p>
        </p:txBody>
      </p:sp>
      <p:sp>
        <p:nvSpPr>
          <p:cNvPr id="27" name="TextBox 26">
            <a:extLst>
              <a:ext uri="{FF2B5EF4-FFF2-40B4-BE49-F238E27FC236}">
                <a16:creationId xmlns:a16="http://schemas.microsoft.com/office/drawing/2014/main" id="{0712B112-CA4A-4ADC-BB62-B45D170AC438}"/>
              </a:ext>
            </a:extLst>
          </p:cNvPr>
          <p:cNvSpPr txBox="1"/>
          <p:nvPr/>
        </p:nvSpPr>
        <p:spPr>
          <a:xfrm>
            <a:off x="5767922" y="6062563"/>
            <a:ext cx="2727499" cy="461665"/>
          </a:xfrm>
          <a:prstGeom prst="rect">
            <a:avLst/>
          </a:prstGeom>
          <a:noFill/>
        </p:spPr>
        <p:txBody>
          <a:bodyPr wrap="square" rtlCol="0">
            <a:spAutoFit/>
          </a:bodyPr>
          <a:lstStyle/>
          <a:p>
            <a:pPr algn="ctr"/>
            <a:r>
              <a:rPr lang="en-GB" sz="800" i="1" dirty="0">
                <a:latin typeface="Arial" panose="020B0604020202020204" pitchFamily="34" charset="0"/>
                <a:cs typeface="Arial" panose="020B0604020202020204" pitchFamily="34" charset="0"/>
              </a:rPr>
              <a:t>This standing workstation can easily be created using a sturdy box or books. Make sure your items cannot topple</a:t>
            </a:r>
            <a:endParaRPr lang="en-GB" sz="800" dirty="0">
              <a:latin typeface="Arial" panose="020B0604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ADE4E24B-845A-4186-A14B-34A170FE23E5}"/>
              </a:ext>
            </a:extLst>
          </p:cNvPr>
          <p:cNvPicPr>
            <a:picLocks noChangeAspect="1"/>
          </p:cNvPicPr>
          <p:nvPr/>
        </p:nvPicPr>
        <p:blipFill rotWithShape="1">
          <a:blip r:embed="rId4"/>
          <a:srcRect l="66030" t="17124" r="3603" b="26405"/>
          <a:stretch/>
        </p:blipFill>
        <p:spPr>
          <a:xfrm>
            <a:off x="3603487" y="3856743"/>
            <a:ext cx="2253124" cy="2356779"/>
          </a:xfrm>
          <a:prstGeom prst="rect">
            <a:avLst/>
          </a:prstGeom>
          <a:ln>
            <a:solidFill>
              <a:schemeClr val="tx1"/>
            </a:solidFill>
          </a:ln>
        </p:spPr>
      </p:pic>
      <p:sp>
        <p:nvSpPr>
          <p:cNvPr id="58" name="TextBox 57">
            <a:extLst>
              <a:ext uri="{FF2B5EF4-FFF2-40B4-BE49-F238E27FC236}">
                <a16:creationId xmlns:a16="http://schemas.microsoft.com/office/drawing/2014/main" id="{CC1AF276-4D74-4740-8D6A-B383EF676745}"/>
              </a:ext>
            </a:extLst>
          </p:cNvPr>
          <p:cNvSpPr txBox="1"/>
          <p:nvPr/>
        </p:nvSpPr>
        <p:spPr>
          <a:xfrm>
            <a:off x="7319394" y="3746456"/>
            <a:ext cx="2898475" cy="938719"/>
          </a:xfrm>
          <a:prstGeom prst="rect">
            <a:avLst/>
          </a:prstGeom>
          <a:noFill/>
        </p:spPr>
        <p:txBody>
          <a:bodyPr wrap="square" rtlCol="0">
            <a:spAutoFit/>
          </a:bodyPr>
          <a:lstStyle/>
          <a:p>
            <a:pPr marL="171450" lvl="0" indent="-171450">
              <a:buFont typeface="Wingdings" panose="05000000000000000000" pitchFamily="2" charset="2"/>
              <a:buChar char="Ø"/>
            </a:pPr>
            <a:r>
              <a:rPr lang="en-GB" sz="1100" i="1" dirty="0">
                <a:latin typeface="Arial" panose="020B0604020202020204" pitchFamily="34" charset="0"/>
                <a:cs typeface="Arial" panose="020B0604020202020204" pitchFamily="34" charset="0"/>
              </a:rPr>
              <a:t>is sturdy enough</a:t>
            </a:r>
          </a:p>
          <a:p>
            <a:pPr marL="171450" lvl="0" indent="-171450">
              <a:buFont typeface="Wingdings" panose="05000000000000000000" pitchFamily="2" charset="2"/>
              <a:buChar char="Ø"/>
            </a:pPr>
            <a:r>
              <a:rPr lang="en-GB" sz="1100" i="1" dirty="0">
                <a:latin typeface="Arial" panose="020B0604020202020204" pitchFamily="34" charset="0"/>
                <a:cs typeface="Arial" panose="020B0604020202020204" pitchFamily="34" charset="0"/>
              </a:rPr>
              <a:t>offers enough space to rest your wrists in front of the keyboard</a:t>
            </a:r>
          </a:p>
          <a:p>
            <a:pPr marL="171450" lvl="0" indent="-171450">
              <a:buFont typeface="Wingdings" panose="05000000000000000000" pitchFamily="2" charset="2"/>
              <a:buChar char="Ø"/>
            </a:pPr>
            <a:r>
              <a:rPr lang="en-GB" sz="1100" i="1" dirty="0">
                <a:latin typeface="Arial" panose="020B0604020202020204" pitchFamily="34" charset="0"/>
                <a:cs typeface="Arial" panose="020B0604020202020204" pitchFamily="34" charset="0"/>
              </a:rPr>
              <a:t>Items placed on top cannot topple</a:t>
            </a:r>
          </a:p>
          <a:p>
            <a:endParaRPr lang="en-GB" sz="1100" i="1" dirty="0">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82241A91-CEE4-4836-AE03-B3585B964DD2}"/>
              </a:ext>
            </a:extLst>
          </p:cNvPr>
          <p:cNvPicPr>
            <a:picLocks noChangeAspect="1"/>
          </p:cNvPicPr>
          <p:nvPr/>
        </p:nvPicPr>
        <p:blipFill rotWithShape="1">
          <a:blip r:embed="rId5"/>
          <a:srcRect l="35618" t="34076" r="49851" b="49556"/>
          <a:stretch/>
        </p:blipFill>
        <p:spPr>
          <a:xfrm>
            <a:off x="3614311" y="1455066"/>
            <a:ext cx="2616948" cy="1658128"/>
          </a:xfrm>
          <a:prstGeom prst="rect">
            <a:avLst/>
          </a:prstGeom>
          <a:ln>
            <a:solidFill>
              <a:schemeClr val="tx1"/>
            </a:solidFill>
          </a:ln>
        </p:spPr>
      </p:pic>
      <p:sp>
        <p:nvSpPr>
          <p:cNvPr id="62" name="TextBox 61">
            <a:extLst>
              <a:ext uri="{FF2B5EF4-FFF2-40B4-BE49-F238E27FC236}">
                <a16:creationId xmlns:a16="http://schemas.microsoft.com/office/drawing/2014/main" id="{EBBE448D-3587-45C4-9E45-BB7A9848F595}"/>
              </a:ext>
            </a:extLst>
          </p:cNvPr>
          <p:cNvSpPr txBox="1"/>
          <p:nvPr/>
        </p:nvSpPr>
        <p:spPr>
          <a:xfrm>
            <a:off x="6335391" y="1370807"/>
            <a:ext cx="5526485" cy="2631490"/>
          </a:xfrm>
          <a:prstGeom prst="rect">
            <a:avLst/>
          </a:prstGeom>
          <a:noFill/>
        </p:spPr>
        <p:txBody>
          <a:bodyPr wrap="square" rtlCol="0">
            <a:spAutoFit/>
          </a:bodyPr>
          <a:lstStyle/>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Ensure you have adequate space to work in and are not close to a water source</a:t>
            </a:r>
          </a:p>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For short periods of work you may find that simply standing at a table, kitchen worksurface or breakfast bar is sufficient</a:t>
            </a:r>
          </a:p>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Be mindful, this will cause you to look down at the keyboard and is not suitable for long periods of work</a:t>
            </a:r>
          </a:p>
          <a:p>
            <a:pPr marL="171450" lvl="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Whilst standing has the benefit of increasing blood flow to the legs, long periods of standing can cause other issues such as pressure on your lower back. A recommended balance is 30-45 minutes of sitting and 10-15 minutes of standing</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If raising your laptop is beneficial, adopt the same principles as you would do at a desk based workstation by using a sturdy box or books to raise the screen closer to an appropriate viewing height. Again, make sure you use a separate keyboard and mouse to avoid typing from the elevated keyboard</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You may need to raise your laptop significantly higher than at a desk location to achieve an appropriate viewing height. Ensure whatever you select to place your laptop on:</a:t>
            </a:r>
          </a:p>
        </p:txBody>
      </p:sp>
      <p:pic>
        <p:nvPicPr>
          <p:cNvPr id="64" name="Picture 63">
            <a:extLst>
              <a:ext uri="{FF2B5EF4-FFF2-40B4-BE49-F238E27FC236}">
                <a16:creationId xmlns:a16="http://schemas.microsoft.com/office/drawing/2014/main" id="{3DE7D9E7-745A-4238-8CD9-CF5A6F557EF0}"/>
              </a:ext>
            </a:extLst>
          </p:cNvPr>
          <p:cNvPicPr>
            <a:picLocks noChangeAspect="1"/>
          </p:cNvPicPr>
          <p:nvPr/>
        </p:nvPicPr>
        <p:blipFill rotWithShape="1">
          <a:blip r:embed="rId5"/>
          <a:srcRect l="58652" t="34352" r="25929" b="49864"/>
          <a:stretch/>
        </p:blipFill>
        <p:spPr>
          <a:xfrm>
            <a:off x="5767923" y="4569833"/>
            <a:ext cx="2727499" cy="1483943"/>
          </a:xfrm>
          <a:prstGeom prst="rect">
            <a:avLst/>
          </a:prstGeom>
          <a:ln>
            <a:solidFill>
              <a:schemeClr val="tx1"/>
            </a:solidFill>
          </a:ln>
        </p:spPr>
      </p:pic>
      <p:sp>
        <p:nvSpPr>
          <p:cNvPr id="65" name="TextBox 64">
            <a:extLst>
              <a:ext uri="{FF2B5EF4-FFF2-40B4-BE49-F238E27FC236}">
                <a16:creationId xmlns:a16="http://schemas.microsoft.com/office/drawing/2014/main" id="{ABA42EF9-C8BA-4908-905C-F6E8421B4D3B}"/>
              </a:ext>
            </a:extLst>
          </p:cNvPr>
          <p:cNvSpPr txBox="1"/>
          <p:nvPr/>
        </p:nvSpPr>
        <p:spPr>
          <a:xfrm>
            <a:off x="3603487" y="3134653"/>
            <a:ext cx="2627772" cy="461665"/>
          </a:xfrm>
          <a:prstGeom prst="rect">
            <a:avLst/>
          </a:prstGeom>
          <a:noFill/>
        </p:spPr>
        <p:txBody>
          <a:bodyPr wrap="square" rtlCol="0">
            <a:spAutoFit/>
          </a:bodyPr>
          <a:lstStyle/>
          <a:p>
            <a:pPr algn="ctr"/>
            <a:r>
              <a:rPr lang="en-GB" sz="800" i="1" dirty="0">
                <a:latin typeface="Arial" panose="020B0604020202020204" pitchFamily="34" charset="0"/>
                <a:cs typeface="Arial" panose="020B0604020202020204" pitchFamily="34" charset="0"/>
              </a:rPr>
              <a:t>Simply standing at a kitchen worktop for short periods can be beneficial. Ensure you are not close to any sources of water!</a:t>
            </a:r>
            <a:endParaRPr lang="en-GB" sz="8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26F06B8C-1477-4BA9-9220-2811E32BB2A1}"/>
              </a:ext>
            </a:extLst>
          </p:cNvPr>
          <p:cNvSpPr txBox="1"/>
          <p:nvPr/>
        </p:nvSpPr>
        <p:spPr>
          <a:xfrm>
            <a:off x="8683011" y="4842444"/>
            <a:ext cx="3069717" cy="938719"/>
          </a:xfrm>
          <a:prstGeom prst="rect">
            <a:avLst/>
          </a:prstGeom>
          <a:solidFill>
            <a:srgbClr val="FFCC00"/>
          </a:solidFill>
          <a:ln w="28575">
            <a:solidFill>
              <a:srgbClr val="FF0000"/>
            </a:solidFill>
          </a:ln>
        </p:spPr>
        <p:txBody>
          <a:bodyPr wrap="square" rtlCol="0">
            <a:spAutoFit/>
          </a:bodyPr>
          <a:lstStyle/>
          <a:p>
            <a:pPr algn="ctr"/>
            <a:r>
              <a:rPr lang="en-GB" sz="1100" dirty="0">
                <a:latin typeface="Arial" panose="020B0604020202020204" pitchFamily="34" charset="0"/>
                <a:cs typeface="Arial" panose="020B0604020202020204" pitchFamily="34" charset="0"/>
              </a:rPr>
              <a:t>If you do not have the facilities to set up a temporary workstation or if you are sitting on your couch or bed contact your HSE Manager as soon as possible for further guidance and support</a:t>
            </a:r>
          </a:p>
        </p:txBody>
      </p:sp>
      <p:sp>
        <p:nvSpPr>
          <p:cNvPr id="17" name="TextBox 16">
            <a:extLst>
              <a:ext uri="{FF2B5EF4-FFF2-40B4-BE49-F238E27FC236}">
                <a16:creationId xmlns:a16="http://schemas.microsoft.com/office/drawing/2014/main" id="{E7CC5CC2-E51C-4FAC-A450-F2F0BCD04F82}"/>
              </a:ext>
            </a:extLst>
          </p:cNvPr>
          <p:cNvSpPr txBox="1"/>
          <p:nvPr/>
        </p:nvSpPr>
        <p:spPr>
          <a:xfrm>
            <a:off x="181601" y="2437676"/>
            <a:ext cx="3442504" cy="646331"/>
          </a:xfrm>
          <a:prstGeom prst="rect">
            <a:avLst/>
          </a:prstGeom>
          <a:noFill/>
        </p:spPr>
        <p:txBody>
          <a:bodyPr wrap="square" rtlCol="0">
            <a:spAutoFit/>
          </a:bodyPr>
          <a:lstStyle/>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0"/>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3451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511" y="0"/>
            <a:ext cx="3243977" cy="6858000"/>
          </a:xfrm>
          <a:prstGeom prst="rect">
            <a:avLst/>
          </a:prstGeom>
          <a:solidFill>
            <a:srgbClr val="FED403"/>
          </a:solidFill>
        </p:spPr>
      </p:sp>
      <p:pic>
        <p:nvPicPr>
          <p:cNvPr id="19" name="Picture 9">
            <a:extLst>
              <a:ext uri="{FF2B5EF4-FFF2-40B4-BE49-F238E27FC236}">
                <a16:creationId xmlns:a16="http://schemas.microsoft.com/office/drawing/2014/main" id="{6F2D980D-4AD4-45E6-9D47-B37CB765D763}"/>
              </a:ext>
            </a:extLst>
          </p:cNvPr>
          <p:cNvPicPr>
            <a:picLocks noChangeAspect="1"/>
          </p:cNvPicPr>
          <p:nvPr/>
        </p:nvPicPr>
        <p:blipFill>
          <a:blip r:embed="rId3"/>
          <a:srcRect/>
          <a:stretch>
            <a:fillRect/>
          </a:stretch>
        </p:blipFill>
        <p:spPr>
          <a:xfrm>
            <a:off x="347457" y="364375"/>
            <a:ext cx="2507871" cy="1087789"/>
          </a:xfrm>
          <a:prstGeom prst="rect">
            <a:avLst/>
          </a:prstGeom>
        </p:spPr>
      </p:pic>
      <p:sp>
        <p:nvSpPr>
          <p:cNvPr id="20" name="AutoShape 6">
            <a:extLst>
              <a:ext uri="{FF2B5EF4-FFF2-40B4-BE49-F238E27FC236}">
                <a16:creationId xmlns:a16="http://schemas.microsoft.com/office/drawing/2014/main" id="{96BD37E2-EB1E-456A-AAE5-0B39A0E0A212}"/>
              </a:ext>
            </a:extLst>
          </p:cNvPr>
          <p:cNvSpPr/>
          <p:nvPr/>
        </p:nvSpPr>
        <p:spPr>
          <a:xfrm>
            <a:off x="4065786" y="693270"/>
            <a:ext cx="7304403" cy="12689"/>
          </a:xfrm>
          <a:prstGeom prst="rect">
            <a:avLst/>
          </a:prstGeom>
          <a:solidFill>
            <a:srgbClr val="0B0B0B"/>
          </a:solidFill>
        </p:spPr>
      </p:sp>
      <p:sp>
        <p:nvSpPr>
          <p:cNvPr id="21" name="TextBox 7">
            <a:extLst>
              <a:ext uri="{FF2B5EF4-FFF2-40B4-BE49-F238E27FC236}">
                <a16:creationId xmlns:a16="http://schemas.microsoft.com/office/drawing/2014/main" id="{9CD481B8-FC1B-4DCA-80E0-24D24D54245C}"/>
              </a:ext>
            </a:extLst>
          </p:cNvPr>
          <p:cNvSpPr txBox="1"/>
          <p:nvPr/>
        </p:nvSpPr>
        <p:spPr>
          <a:xfrm>
            <a:off x="4088484" y="179709"/>
            <a:ext cx="7579101" cy="369332"/>
          </a:xfrm>
          <a:prstGeom prst="rect">
            <a:avLst/>
          </a:prstGeom>
        </p:spPr>
        <p:txBody>
          <a:bodyPr wrap="square" lIns="0" tIns="0" rIns="0" bIns="0" rtlCol="0" anchor="t">
            <a:spAutoFit/>
          </a:bodyPr>
          <a:lstStyle/>
          <a:p>
            <a:r>
              <a:rPr lang="en-GB" sz="2400" dirty="0">
                <a:latin typeface="Arial" panose="020B0604020202020204" pitchFamily="34" charset="0"/>
                <a:cs typeface="Arial" panose="020B0604020202020204" pitchFamily="34" charset="0"/>
              </a:rPr>
              <a:t>General Health and Safety Considerations</a:t>
            </a:r>
          </a:p>
        </p:txBody>
      </p:sp>
      <p:sp>
        <p:nvSpPr>
          <p:cNvPr id="22" name="TextBox 6">
            <a:extLst>
              <a:ext uri="{FF2B5EF4-FFF2-40B4-BE49-F238E27FC236}">
                <a16:creationId xmlns:a16="http://schemas.microsoft.com/office/drawing/2014/main" id="{D77FE595-0BF6-464D-B5F7-4DDC8B0AC914}"/>
              </a:ext>
            </a:extLst>
          </p:cNvPr>
          <p:cNvSpPr txBox="1"/>
          <p:nvPr/>
        </p:nvSpPr>
        <p:spPr>
          <a:xfrm>
            <a:off x="546696" y="6414822"/>
            <a:ext cx="2109392" cy="322909"/>
          </a:xfrm>
          <a:prstGeom prst="rect">
            <a:avLst/>
          </a:prstGeom>
        </p:spPr>
        <p:txBody>
          <a:bodyPr wrap="square" lIns="0" tIns="0" rIns="0" bIns="0" rtlCol="0" anchor="t">
            <a:spAutoFit/>
          </a:bodyPr>
          <a:lstStyle/>
          <a:p>
            <a:pPr algn="ctr" defTabSz="609630">
              <a:lnSpc>
                <a:spcPts val="1300"/>
              </a:lnSpc>
            </a:pPr>
            <a:r>
              <a:rPr lang="en-US" sz="1067" spc="200" dirty="0">
                <a:solidFill>
                  <a:srgbClr val="3A3A3B"/>
                </a:solidFill>
                <a:latin typeface="KG Skinny Latte" panose="02000506000000020004" pitchFamily="2" charset="0"/>
                <a:ea typeface="Arimo" panose="020B0604020202020204" charset="0"/>
                <a:cs typeface="Arimo" panose="020B0604020202020204" charset="0"/>
              </a:rPr>
              <a:t>WE LOOK OUT FOR EACH OTHER</a:t>
            </a:r>
          </a:p>
        </p:txBody>
      </p:sp>
      <p:sp>
        <p:nvSpPr>
          <p:cNvPr id="9" name="TextBox 8">
            <a:extLst>
              <a:ext uri="{FF2B5EF4-FFF2-40B4-BE49-F238E27FC236}">
                <a16:creationId xmlns:a16="http://schemas.microsoft.com/office/drawing/2014/main" id="{2A21FC33-BD2F-4F81-9238-BAF9409A86A2}"/>
              </a:ext>
            </a:extLst>
          </p:cNvPr>
          <p:cNvSpPr txBox="1"/>
          <p:nvPr/>
        </p:nvSpPr>
        <p:spPr>
          <a:xfrm>
            <a:off x="3591433" y="850188"/>
            <a:ext cx="8161295" cy="430887"/>
          </a:xfrm>
          <a:prstGeom prst="rect">
            <a:avLst/>
          </a:prstGeom>
          <a:solidFill>
            <a:srgbClr val="FFCC00"/>
          </a:solidFill>
        </p:spPr>
        <p:txBody>
          <a:bodyPr wrap="square" rtlCol="0">
            <a:spAutoFit/>
          </a:bodyPr>
          <a:lstStyle/>
          <a:p>
            <a:pPr algn="ctr"/>
            <a:r>
              <a:rPr lang="en-GB" sz="1100" dirty="0">
                <a:latin typeface="Arial" panose="020B0604020202020204" pitchFamily="34" charset="0"/>
                <a:cs typeface="Arial" panose="020B0604020202020204" pitchFamily="34" charset="0"/>
              </a:rPr>
              <a:t>In addition to considering the risks associated with poor workstation set up, its just as important to think about the additional safety risks within your home environment</a:t>
            </a:r>
          </a:p>
        </p:txBody>
      </p:sp>
      <p:pic>
        <p:nvPicPr>
          <p:cNvPr id="23" name="Picture 22">
            <a:extLst>
              <a:ext uri="{FF2B5EF4-FFF2-40B4-BE49-F238E27FC236}">
                <a16:creationId xmlns:a16="http://schemas.microsoft.com/office/drawing/2014/main" id="{1253FD5C-2766-4019-ABA0-7AC980A11EE0}"/>
              </a:ext>
            </a:extLst>
          </p:cNvPr>
          <p:cNvPicPr>
            <a:picLocks noChangeAspect="1"/>
          </p:cNvPicPr>
          <p:nvPr/>
        </p:nvPicPr>
        <p:blipFill rotWithShape="1">
          <a:blip r:embed="rId4"/>
          <a:srcRect l="1324" t="24514" r="80073" b="57222"/>
          <a:stretch/>
        </p:blipFill>
        <p:spPr>
          <a:xfrm flipH="1">
            <a:off x="3591433" y="1491081"/>
            <a:ext cx="3556388" cy="1964054"/>
          </a:xfrm>
          <a:prstGeom prst="rect">
            <a:avLst/>
          </a:prstGeom>
          <a:ln>
            <a:solidFill>
              <a:schemeClr val="tx1"/>
            </a:solidFill>
          </a:ln>
        </p:spPr>
      </p:pic>
      <p:pic>
        <p:nvPicPr>
          <p:cNvPr id="8" name="Picture 7">
            <a:extLst>
              <a:ext uri="{FF2B5EF4-FFF2-40B4-BE49-F238E27FC236}">
                <a16:creationId xmlns:a16="http://schemas.microsoft.com/office/drawing/2014/main" id="{2D95DB30-0704-4428-B461-BAE1B5FF33A3}"/>
              </a:ext>
            </a:extLst>
          </p:cNvPr>
          <p:cNvPicPr>
            <a:picLocks noChangeAspect="1"/>
          </p:cNvPicPr>
          <p:nvPr/>
        </p:nvPicPr>
        <p:blipFill rotWithShape="1">
          <a:blip r:embed="rId5"/>
          <a:srcRect l="63757" t="21821" r="3450" b="29804"/>
          <a:stretch/>
        </p:blipFill>
        <p:spPr>
          <a:xfrm>
            <a:off x="10096354" y="3336580"/>
            <a:ext cx="1656374" cy="1374439"/>
          </a:xfrm>
          <a:prstGeom prst="rect">
            <a:avLst/>
          </a:prstGeom>
          <a:ln>
            <a:solidFill>
              <a:schemeClr val="tx1"/>
            </a:solidFill>
          </a:ln>
        </p:spPr>
      </p:pic>
      <p:sp>
        <p:nvSpPr>
          <p:cNvPr id="25" name="TextBox 24">
            <a:extLst>
              <a:ext uri="{FF2B5EF4-FFF2-40B4-BE49-F238E27FC236}">
                <a16:creationId xmlns:a16="http://schemas.microsoft.com/office/drawing/2014/main" id="{D34DA7A3-BBD8-45F8-99DB-261764D324C1}"/>
              </a:ext>
            </a:extLst>
          </p:cNvPr>
          <p:cNvSpPr txBox="1"/>
          <p:nvPr/>
        </p:nvSpPr>
        <p:spPr>
          <a:xfrm>
            <a:off x="7384254" y="1858619"/>
            <a:ext cx="4368474" cy="1277273"/>
          </a:xfrm>
          <a:prstGeom prst="rect">
            <a:avLst/>
          </a:prstGeom>
          <a:noFill/>
        </p:spPr>
        <p:txBody>
          <a:bodyPr wrap="square" rtlCol="0">
            <a:spAutoFit/>
          </a:bodyPr>
          <a:lstStyle/>
          <a:p>
            <a:pPr lvl="0"/>
            <a:r>
              <a:rPr lang="en-GB" sz="1100" dirty="0">
                <a:latin typeface="Arial" panose="020B0604020202020204" pitchFamily="34" charset="0"/>
                <a:cs typeface="Arial" panose="020B0604020202020204" pitchFamily="34" charset="0"/>
              </a:rPr>
              <a:t>Are the most common cause of accidents so its important to ensure you adopt good housekeeping measures.</a:t>
            </a:r>
          </a:p>
          <a:p>
            <a:pPr lvl="0"/>
            <a:r>
              <a:rPr lang="en-GB" sz="1100" dirty="0">
                <a:latin typeface="Arial" panose="020B0604020202020204" pitchFamily="34" charset="0"/>
                <a:cs typeface="Arial" panose="020B0604020202020204" pitchFamily="34" charset="0"/>
              </a:rPr>
              <a:t>Pets, children's toys, laundry baskets, shoes etc. can all present trip hazards we wouldn’t usually have to consider in the workplace, as well as the usual trailing cables from laptops and other electrical equipment. Set up your workstation close to plug sockets if possible to reduce the risk of trailing cables.</a:t>
            </a:r>
          </a:p>
        </p:txBody>
      </p:sp>
      <p:sp>
        <p:nvSpPr>
          <p:cNvPr id="26" name="TextBox 25">
            <a:extLst>
              <a:ext uri="{FF2B5EF4-FFF2-40B4-BE49-F238E27FC236}">
                <a16:creationId xmlns:a16="http://schemas.microsoft.com/office/drawing/2014/main" id="{76B84CF9-E602-4909-A1C1-F9CB5C2FA753}"/>
              </a:ext>
            </a:extLst>
          </p:cNvPr>
          <p:cNvSpPr txBox="1"/>
          <p:nvPr/>
        </p:nvSpPr>
        <p:spPr>
          <a:xfrm>
            <a:off x="7469401" y="1470919"/>
            <a:ext cx="4283327" cy="369332"/>
          </a:xfrm>
          <a:prstGeom prst="rect">
            <a:avLst/>
          </a:prstGeom>
          <a:solidFill>
            <a:srgbClr val="FFCC00"/>
          </a:solidFill>
        </p:spPr>
        <p:txBody>
          <a:bodyPr wrap="square" rtlCol="0">
            <a:spAutoFit/>
          </a:bodyPr>
          <a:lstStyle/>
          <a:p>
            <a:pPr lvl="0"/>
            <a:r>
              <a:rPr lang="en-GB" dirty="0">
                <a:latin typeface="Arial" panose="020B0604020202020204" pitchFamily="34" charset="0"/>
                <a:cs typeface="Arial" panose="020B0604020202020204" pitchFamily="34" charset="0"/>
              </a:rPr>
              <a:t>Slips, Trips and Falls</a:t>
            </a:r>
          </a:p>
        </p:txBody>
      </p:sp>
      <p:sp>
        <p:nvSpPr>
          <p:cNvPr id="28" name="TextBox 27">
            <a:extLst>
              <a:ext uri="{FF2B5EF4-FFF2-40B4-BE49-F238E27FC236}">
                <a16:creationId xmlns:a16="http://schemas.microsoft.com/office/drawing/2014/main" id="{0C0FC761-8A25-4FEA-919D-4F8A50D3195D}"/>
              </a:ext>
            </a:extLst>
          </p:cNvPr>
          <p:cNvSpPr txBox="1"/>
          <p:nvPr/>
        </p:nvSpPr>
        <p:spPr>
          <a:xfrm>
            <a:off x="7384254" y="3336580"/>
            <a:ext cx="2522445" cy="369332"/>
          </a:xfrm>
          <a:prstGeom prst="rect">
            <a:avLst/>
          </a:prstGeom>
          <a:solidFill>
            <a:srgbClr val="FFCC00"/>
          </a:solidFill>
        </p:spPr>
        <p:txBody>
          <a:bodyPr wrap="square" rtlCol="0">
            <a:spAutoFit/>
          </a:bodyPr>
          <a:lstStyle/>
          <a:p>
            <a:pPr lvl="0"/>
            <a:r>
              <a:rPr lang="en-GB" dirty="0">
                <a:latin typeface="Arial" panose="020B0604020202020204" pitchFamily="34" charset="0"/>
                <a:cs typeface="Arial" panose="020B0604020202020204" pitchFamily="34" charset="0"/>
              </a:rPr>
              <a:t>First Aid Arrangements </a:t>
            </a:r>
          </a:p>
        </p:txBody>
      </p:sp>
      <p:sp>
        <p:nvSpPr>
          <p:cNvPr id="30" name="TextBox 29">
            <a:extLst>
              <a:ext uri="{FF2B5EF4-FFF2-40B4-BE49-F238E27FC236}">
                <a16:creationId xmlns:a16="http://schemas.microsoft.com/office/drawing/2014/main" id="{F2E04850-C489-40C4-80A8-75E029084EE9}"/>
              </a:ext>
            </a:extLst>
          </p:cNvPr>
          <p:cNvSpPr txBox="1"/>
          <p:nvPr/>
        </p:nvSpPr>
        <p:spPr>
          <a:xfrm>
            <a:off x="3591433" y="3705912"/>
            <a:ext cx="6315266" cy="938719"/>
          </a:xfrm>
          <a:prstGeom prst="rect">
            <a:avLst/>
          </a:prstGeom>
          <a:noFill/>
        </p:spPr>
        <p:txBody>
          <a:bodyPr wrap="square" rtlCol="0">
            <a:spAutoFit/>
          </a:bodyPr>
          <a:lstStyle/>
          <a:p>
            <a:pPr lvl="0"/>
            <a:r>
              <a:rPr lang="en-GB" sz="1100" dirty="0">
                <a:latin typeface="Arial" panose="020B0604020202020204" pitchFamily="34" charset="0"/>
                <a:cs typeface="Arial" panose="020B0604020202020204" pitchFamily="34" charset="0"/>
              </a:rPr>
              <a:t>Consider how you could deal with a minor injury. Having a small basic first aid kit will provide you with the essentials for dealing with a minor injury. Most can be purchased from a regular high street pharmacy or large supermarket.</a:t>
            </a:r>
          </a:p>
          <a:p>
            <a:pPr lvl="0"/>
            <a:r>
              <a:rPr lang="en-GB" sz="1100" dirty="0">
                <a:latin typeface="Arial" panose="020B0604020202020204" pitchFamily="34" charset="0"/>
                <a:cs typeface="Arial" panose="020B0604020202020204" pitchFamily="34" charset="0"/>
              </a:rPr>
              <a:t>If you require assistance but its not urgent contact NHS 111. If you require emergency assistance call 999.</a:t>
            </a:r>
          </a:p>
        </p:txBody>
      </p:sp>
      <p:pic>
        <p:nvPicPr>
          <p:cNvPr id="10" name="Picture 9">
            <a:extLst>
              <a:ext uri="{FF2B5EF4-FFF2-40B4-BE49-F238E27FC236}">
                <a16:creationId xmlns:a16="http://schemas.microsoft.com/office/drawing/2014/main" id="{FC8E7F4B-81B7-4594-B43D-E08FEA0CB83B}"/>
              </a:ext>
            </a:extLst>
          </p:cNvPr>
          <p:cNvPicPr>
            <a:picLocks noChangeAspect="1"/>
          </p:cNvPicPr>
          <p:nvPr/>
        </p:nvPicPr>
        <p:blipFill rotWithShape="1">
          <a:blip r:embed="rId6"/>
          <a:srcRect l="67647" t="17647" r="7500" b="38562"/>
          <a:stretch/>
        </p:blipFill>
        <p:spPr>
          <a:xfrm>
            <a:off x="3591433" y="4835536"/>
            <a:ext cx="1597621" cy="1583441"/>
          </a:xfrm>
          <a:prstGeom prst="rect">
            <a:avLst/>
          </a:prstGeom>
          <a:ln>
            <a:solidFill>
              <a:schemeClr val="tx1"/>
            </a:solidFill>
          </a:ln>
        </p:spPr>
      </p:pic>
      <p:sp>
        <p:nvSpPr>
          <p:cNvPr id="31" name="TextBox 30">
            <a:extLst>
              <a:ext uri="{FF2B5EF4-FFF2-40B4-BE49-F238E27FC236}">
                <a16:creationId xmlns:a16="http://schemas.microsoft.com/office/drawing/2014/main" id="{FA13A048-2938-4804-A248-BF03340A09CE}"/>
              </a:ext>
            </a:extLst>
          </p:cNvPr>
          <p:cNvSpPr txBox="1"/>
          <p:nvPr/>
        </p:nvSpPr>
        <p:spPr>
          <a:xfrm>
            <a:off x="5339026" y="4835536"/>
            <a:ext cx="6413702" cy="369332"/>
          </a:xfrm>
          <a:prstGeom prst="rect">
            <a:avLst/>
          </a:prstGeom>
          <a:solidFill>
            <a:srgbClr val="FFCC00"/>
          </a:solidFill>
        </p:spPr>
        <p:txBody>
          <a:bodyPr wrap="square" rtlCol="0">
            <a:spAutoFit/>
          </a:bodyPr>
          <a:lstStyle/>
          <a:p>
            <a:pPr lvl="0"/>
            <a:r>
              <a:rPr lang="en-GB" dirty="0">
                <a:latin typeface="Arial" panose="020B0604020202020204" pitchFamily="34" charset="0"/>
                <a:cs typeface="Arial" panose="020B0604020202020204" pitchFamily="34" charset="0"/>
              </a:rPr>
              <a:t>Fire Safety and Electrical Hazards</a:t>
            </a:r>
          </a:p>
        </p:txBody>
      </p:sp>
      <p:sp>
        <p:nvSpPr>
          <p:cNvPr id="32" name="TextBox 31">
            <a:extLst>
              <a:ext uri="{FF2B5EF4-FFF2-40B4-BE49-F238E27FC236}">
                <a16:creationId xmlns:a16="http://schemas.microsoft.com/office/drawing/2014/main" id="{DE5024B3-7EFD-48A9-95E6-FAA1722E9E1B}"/>
              </a:ext>
            </a:extLst>
          </p:cNvPr>
          <p:cNvSpPr txBox="1"/>
          <p:nvPr/>
        </p:nvSpPr>
        <p:spPr>
          <a:xfrm>
            <a:off x="5339026" y="5234776"/>
            <a:ext cx="6413702" cy="1277273"/>
          </a:xfrm>
          <a:prstGeom prst="rect">
            <a:avLst/>
          </a:prstGeom>
          <a:noFill/>
        </p:spPr>
        <p:txBody>
          <a:bodyPr wrap="square" rtlCol="0">
            <a:spAutoFit/>
          </a:bodyPr>
          <a:lstStyle/>
          <a:p>
            <a:pPr lvl="0"/>
            <a:r>
              <a:rPr lang="en-GB" sz="1100" dirty="0">
                <a:latin typeface="Arial" panose="020B0604020202020204" pitchFamily="34" charset="0"/>
                <a:cs typeface="Arial" panose="020B0604020202020204" pitchFamily="34" charset="0"/>
              </a:rPr>
              <a:t>Its important to think about how you would deal with a fire emergency situation in the home. Smoke detectors are an important safety feature and the fire service recommends fitting them in your home. Make sure you test them regularly in accordance with manufacturers guidance. Think about escape routes and consider all other members in your household. Have a simple emergency plan in place and make sure all members know what to do in the event of an emergency. Fire fighting equipment is also an important aspect in fire safety. Seek advice from a professional when selecting which type of equipment is suitable.</a:t>
            </a:r>
          </a:p>
        </p:txBody>
      </p:sp>
    </p:spTree>
    <p:extLst>
      <p:ext uri="{BB962C8B-B14F-4D97-AF65-F5344CB8AC3E}">
        <p14:creationId xmlns:p14="http://schemas.microsoft.com/office/powerpoint/2010/main" val="4151249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3243977" cy="6858000"/>
          </a:xfrm>
          <a:prstGeom prst="rect">
            <a:avLst/>
          </a:prstGeom>
          <a:solidFill>
            <a:srgbClr val="FED403"/>
          </a:solidFill>
        </p:spPr>
      </p:sp>
      <p:pic>
        <p:nvPicPr>
          <p:cNvPr id="19" name="Picture 9">
            <a:extLst>
              <a:ext uri="{FF2B5EF4-FFF2-40B4-BE49-F238E27FC236}">
                <a16:creationId xmlns:a16="http://schemas.microsoft.com/office/drawing/2014/main" id="{6F2D980D-4AD4-45E6-9D47-B37CB765D763}"/>
              </a:ext>
            </a:extLst>
          </p:cNvPr>
          <p:cNvPicPr>
            <a:picLocks noChangeAspect="1"/>
          </p:cNvPicPr>
          <p:nvPr/>
        </p:nvPicPr>
        <p:blipFill>
          <a:blip r:embed="rId3"/>
          <a:srcRect/>
          <a:stretch>
            <a:fillRect/>
          </a:stretch>
        </p:blipFill>
        <p:spPr>
          <a:xfrm>
            <a:off x="347457" y="364375"/>
            <a:ext cx="2507871" cy="1087789"/>
          </a:xfrm>
          <a:prstGeom prst="rect">
            <a:avLst/>
          </a:prstGeom>
        </p:spPr>
      </p:pic>
      <p:sp>
        <p:nvSpPr>
          <p:cNvPr id="20" name="AutoShape 6">
            <a:extLst>
              <a:ext uri="{FF2B5EF4-FFF2-40B4-BE49-F238E27FC236}">
                <a16:creationId xmlns:a16="http://schemas.microsoft.com/office/drawing/2014/main" id="{96BD37E2-EB1E-456A-AAE5-0B39A0E0A212}"/>
              </a:ext>
            </a:extLst>
          </p:cNvPr>
          <p:cNvSpPr/>
          <p:nvPr/>
        </p:nvSpPr>
        <p:spPr>
          <a:xfrm>
            <a:off x="4065786" y="693270"/>
            <a:ext cx="7304403" cy="12689"/>
          </a:xfrm>
          <a:prstGeom prst="rect">
            <a:avLst/>
          </a:prstGeom>
          <a:solidFill>
            <a:srgbClr val="0B0B0B"/>
          </a:solidFill>
        </p:spPr>
      </p:sp>
      <p:sp>
        <p:nvSpPr>
          <p:cNvPr id="21" name="TextBox 7">
            <a:extLst>
              <a:ext uri="{FF2B5EF4-FFF2-40B4-BE49-F238E27FC236}">
                <a16:creationId xmlns:a16="http://schemas.microsoft.com/office/drawing/2014/main" id="{9CD481B8-FC1B-4DCA-80E0-24D24D54245C}"/>
              </a:ext>
            </a:extLst>
          </p:cNvPr>
          <p:cNvSpPr txBox="1"/>
          <p:nvPr/>
        </p:nvSpPr>
        <p:spPr>
          <a:xfrm>
            <a:off x="4088484" y="179709"/>
            <a:ext cx="7579101" cy="369332"/>
          </a:xfrm>
          <a:prstGeom prst="rect">
            <a:avLst/>
          </a:prstGeom>
        </p:spPr>
        <p:txBody>
          <a:bodyPr wrap="square" lIns="0" tIns="0" rIns="0" bIns="0" rtlCol="0" anchor="t">
            <a:spAutoFit/>
          </a:bodyPr>
          <a:lstStyle/>
          <a:p>
            <a:r>
              <a:rPr lang="en-GB" sz="2400" dirty="0">
                <a:latin typeface="Arial" panose="020B0604020202020204" pitchFamily="34" charset="0"/>
                <a:cs typeface="Arial" panose="020B0604020202020204" pitchFamily="34" charset="0"/>
              </a:rPr>
              <a:t>Wellbeing </a:t>
            </a:r>
          </a:p>
        </p:txBody>
      </p:sp>
      <p:sp>
        <p:nvSpPr>
          <p:cNvPr id="26" name="TextBox 25">
            <a:extLst>
              <a:ext uri="{FF2B5EF4-FFF2-40B4-BE49-F238E27FC236}">
                <a16:creationId xmlns:a16="http://schemas.microsoft.com/office/drawing/2014/main" id="{76B84CF9-E602-4909-A1C1-F9CB5C2FA753}"/>
              </a:ext>
            </a:extLst>
          </p:cNvPr>
          <p:cNvSpPr txBox="1"/>
          <p:nvPr/>
        </p:nvSpPr>
        <p:spPr>
          <a:xfrm>
            <a:off x="3591433" y="1082832"/>
            <a:ext cx="1803527" cy="369332"/>
          </a:xfrm>
          <a:prstGeom prst="rect">
            <a:avLst/>
          </a:prstGeom>
          <a:solidFill>
            <a:srgbClr val="FFCC00"/>
          </a:solidFill>
        </p:spPr>
        <p:txBody>
          <a:bodyPr wrap="square" rtlCol="0">
            <a:spAutoFit/>
          </a:bodyPr>
          <a:lstStyle/>
          <a:p>
            <a:pPr lvl="0" algn="ctr"/>
            <a:r>
              <a:rPr lang="en-GB" dirty="0">
                <a:latin typeface="Arial" panose="020B0604020202020204" pitchFamily="34" charset="0"/>
                <a:cs typeface="Arial" panose="020B0604020202020204" pitchFamily="34" charset="0"/>
              </a:rPr>
              <a:t>Physical Health</a:t>
            </a:r>
          </a:p>
        </p:txBody>
      </p:sp>
      <p:sp>
        <p:nvSpPr>
          <p:cNvPr id="28" name="TextBox 27">
            <a:extLst>
              <a:ext uri="{FF2B5EF4-FFF2-40B4-BE49-F238E27FC236}">
                <a16:creationId xmlns:a16="http://schemas.microsoft.com/office/drawing/2014/main" id="{0C0FC761-8A25-4FEA-919D-4F8A50D3195D}"/>
              </a:ext>
            </a:extLst>
          </p:cNvPr>
          <p:cNvSpPr txBox="1"/>
          <p:nvPr/>
        </p:nvSpPr>
        <p:spPr>
          <a:xfrm>
            <a:off x="9864058" y="2920122"/>
            <a:ext cx="1803527" cy="369332"/>
          </a:xfrm>
          <a:prstGeom prst="rect">
            <a:avLst/>
          </a:prstGeom>
          <a:solidFill>
            <a:srgbClr val="FFCC00"/>
          </a:solidFill>
        </p:spPr>
        <p:txBody>
          <a:bodyPr wrap="square" rtlCol="0">
            <a:spAutoFit/>
          </a:bodyPr>
          <a:lstStyle/>
          <a:p>
            <a:pPr lvl="0" algn="ctr"/>
            <a:r>
              <a:rPr lang="en-GB" dirty="0">
                <a:latin typeface="Arial" panose="020B0604020202020204" pitchFamily="34" charset="0"/>
                <a:cs typeface="Arial" panose="020B0604020202020204" pitchFamily="34" charset="0"/>
              </a:rPr>
              <a:t>Work Smart</a:t>
            </a:r>
          </a:p>
        </p:txBody>
      </p:sp>
      <p:sp>
        <p:nvSpPr>
          <p:cNvPr id="31" name="TextBox 30">
            <a:extLst>
              <a:ext uri="{FF2B5EF4-FFF2-40B4-BE49-F238E27FC236}">
                <a16:creationId xmlns:a16="http://schemas.microsoft.com/office/drawing/2014/main" id="{FA13A048-2938-4804-A248-BF03340A09CE}"/>
              </a:ext>
            </a:extLst>
          </p:cNvPr>
          <p:cNvSpPr txBox="1"/>
          <p:nvPr/>
        </p:nvSpPr>
        <p:spPr>
          <a:xfrm>
            <a:off x="3591433" y="4967516"/>
            <a:ext cx="1816675" cy="369332"/>
          </a:xfrm>
          <a:prstGeom prst="rect">
            <a:avLst/>
          </a:prstGeom>
          <a:solidFill>
            <a:srgbClr val="FFCC00"/>
          </a:solidFill>
        </p:spPr>
        <p:txBody>
          <a:bodyPr wrap="square" rtlCol="0">
            <a:spAutoFit/>
          </a:bodyPr>
          <a:lstStyle/>
          <a:p>
            <a:pPr lvl="0" algn="ctr"/>
            <a:r>
              <a:rPr lang="en-GB" dirty="0">
                <a:latin typeface="Arial" panose="020B0604020202020204" pitchFamily="34" charset="0"/>
                <a:cs typeface="Arial" panose="020B0604020202020204" pitchFamily="34" charset="0"/>
              </a:rPr>
              <a:t>Mental Health</a:t>
            </a:r>
          </a:p>
        </p:txBody>
      </p:sp>
      <p:sp>
        <p:nvSpPr>
          <p:cNvPr id="32" name="TextBox 31">
            <a:extLst>
              <a:ext uri="{FF2B5EF4-FFF2-40B4-BE49-F238E27FC236}">
                <a16:creationId xmlns:a16="http://schemas.microsoft.com/office/drawing/2014/main" id="{DE5024B3-7EFD-48A9-95E6-FAA1722E9E1B}"/>
              </a:ext>
            </a:extLst>
          </p:cNvPr>
          <p:cNvSpPr txBox="1"/>
          <p:nvPr/>
        </p:nvSpPr>
        <p:spPr>
          <a:xfrm>
            <a:off x="5435112" y="1029580"/>
            <a:ext cx="6251212" cy="1785104"/>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Physical exercise, even if it is just getting out for a walk, generates serotonin which contributes to our wellbeing and happiness.</a:t>
            </a:r>
          </a:p>
          <a:p>
            <a:r>
              <a:rPr lang="en-GB" sz="1100" dirty="0">
                <a:latin typeface="Arial" panose="020B0604020202020204" pitchFamily="34" charset="0"/>
                <a:cs typeface="Arial" panose="020B0604020202020204" pitchFamily="34" charset="0"/>
              </a:rPr>
              <a:t>Being at home creates temptation to snack and eat unhealthily. Stick to regular mealtimes and plan your meals in advance.</a:t>
            </a:r>
          </a:p>
          <a:p>
            <a:r>
              <a:rPr lang="en-GB" sz="1100" dirty="0">
                <a:latin typeface="Arial" panose="020B0604020202020204" pitchFamily="34" charset="0"/>
                <a:cs typeface="Arial" panose="020B0604020202020204" pitchFamily="34" charset="0"/>
              </a:rPr>
              <a:t>Alcohol can be a great distraction and helps us unwind, but it’s also a depressant and high in empty calories. Drink in moderation with days off in between.</a:t>
            </a:r>
          </a:p>
          <a:p>
            <a:r>
              <a:rPr lang="en-GB" sz="1100" dirty="0">
                <a:latin typeface="Arial" panose="020B0604020202020204" pitchFamily="34" charset="0"/>
                <a:cs typeface="Arial" panose="020B0604020202020204" pitchFamily="34" charset="0"/>
              </a:rPr>
              <a:t>Establish a physical routine, plan your day exactly as you would if you were leaving the house. Incorporate physical activities like housework and gardening.</a:t>
            </a:r>
          </a:p>
          <a:p>
            <a:r>
              <a:rPr lang="en-GB" sz="1100" dirty="0">
                <a:latin typeface="Arial" panose="020B0604020202020204" pitchFamily="34" charset="0"/>
                <a:cs typeface="Arial" panose="020B0604020202020204" pitchFamily="34" charset="0"/>
              </a:rPr>
              <a:t>Keep your sleep routines, plan to go to bed and get up at your normal time. Avoid day time naps.</a:t>
            </a:r>
          </a:p>
          <a:p>
            <a:endParaRPr lang="en-GB" sz="11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FC57DB4-16AE-4839-BDF6-8227AAB385E9}"/>
              </a:ext>
            </a:extLst>
          </p:cNvPr>
          <p:cNvSpPr txBox="1"/>
          <p:nvPr/>
        </p:nvSpPr>
        <p:spPr>
          <a:xfrm>
            <a:off x="3591433" y="2833368"/>
            <a:ext cx="6035231" cy="1954381"/>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Keep in touch with colleagues, we benefit hugely from the interaction we get from peers so replicate those watercooler chats by picking up the phone. Share your video on </a:t>
            </a:r>
            <a:r>
              <a:rPr lang="en-GB" sz="1100">
                <a:latin typeface="Arial" panose="020B0604020202020204" pitchFamily="34" charset="0"/>
                <a:cs typeface="Arial" panose="020B0604020202020204" pitchFamily="34" charset="0"/>
              </a:rPr>
              <a:t>a Skype </a:t>
            </a:r>
            <a:r>
              <a:rPr lang="en-GB" sz="1100" dirty="0">
                <a:latin typeface="Arial" panose="020B0604020202020204" pitchFamily="34" charset="0"/>
                <a:cs typeface="Arial" panose="020B0604020202020204" pitchFamily="34" charset="0"/>
              </a:rPr>
              <a:t>or Teams call, it’s better to see people.</a:t>
            </a:r>
          </a:p>
          <a:p>
            <a:r>
              <a:rPr lang="en-GB" sz="1100" dirty="0">
                <a:latin typeface="Arial" panose="020B0604020202020204" pitchFamily="34" charset="0"/>
                <a:cs typeface="Arial" panose="020B0604020202020204" pitchFamily="34" charset="0"/>
              </a:rPr>
              <a:t>Keep a routine, get dressed as if you are going to work, set out a time you aim to start work and when you will finish.</a:t>
            </a:r>
          </a:p>
          <a:p>
            <a:r>
              <a:rPr lang="en-GB" sz="1100" dirty="0">
                <a:latin typeface="Arial" panose="020B0604020202020204" pitchFamily="34" charset="0"/>
                <a:cs typeface="Arial" panose="020B0604020202020204" pitchFamily="34" charset="0"/>
              </a:rPr>
              <a:t>Segregate your work and home life by sticking to working hours when you can and creating clear boundaries between your work space and home space.</a:t>
            </a:r>
          </a:p>
          <a:p>
            <a:r>
              <a:rPr lang="en-GB" sz="1100" dirty="0">
                <a:latin typeface="Arial" panose="020B0604020202020204" pitchFamily="34" charset="0"/>
                <a:cs typeface="Arial" panose="020B0604020202020204" pitchFamily="34" charset="0"/>
              </a:rPr>
              <a:t>Take regular breaks, get away from the laptop, walk the dog, stroke the cat, make another brew, do a sudoku, whatever gives you some head space.</a:t>
            </a:r>
          </a:p>
          <a:p>
            <a:r>
              <a:rPr lang="en-GB" sz="1100" dirty="0">
                <a:latin typeface="Arial" panose="020B0604020202020204" pitchFamily="34" charset="0"/>
                <a:cs typeface="Arial" panose="020B0604020202020204" pitchFamily="34" charset="0"/>
              </a:rPr>
              <a:t>Mix up your work, create ‘white space’ in your diary away from email or conference calls to do other tasks.</a:t>
            </a:r>
          </a:p>
        </p:txBody>
      </p:sp>
      <p:sp>
        <p:nvSpPr>
          <p:cNvPr id="34" name="TextBox 33">
            <a:extLst>
              <a:ext uri="{FF2B5EF4-FFF2-40B4-BE49-F238E27FC236}">
                <a16:creationId xmlns:a16="http://schemas.microsoft.com/office/drawing/2014/main" id="{14EA9AB4-84C9-497F-B3AC-DCDDC2E664E7}"/>
              </a:ext>
            </a:extLst>
          </p:cNvPr>
          <p:cNvSpPr txBox="1"/>
          <p:nvPr/>
        </p:nvSpPr>
        <p:spPr>
          <a:xfrm>
            <a:off x="5523229" y="4893187"/>
            <a:ext cx="6176116" cy="1785104"/>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Stay connected. Human beings are social creatures, we need regular social contact to thrive. Use digital technology to connect and don’t forget to just pick up the phone to colleagues, friends, family and loved ones.</a:t>
            </a:r>
          </a:p>
          <a:p>
            <a:r>
              <a:rPr lang="en-GB" sz="1100" dirty="0">
                <a:latin typeface="Arial" panose="020B0604020202020204" pitchFamily="34" charset="0"/>
                <a:cs typeface="Arial" panose="020B0604020202020204" pitchFamily="34" charset="0"/>
              </a:rPr>
              <a:t>Enjoy mother nature as the autumn turn into winter. Use your senses to enjoy all the nature and wildlife around you.</a:t>
            </a:r>
          </a:p>
          <a:p>
            <a:r>
              <a:rPr lang="en-GB" sz="1100" dirty="0">
                <a:latin typeface="Arial" panose="020B0604020202020204" pitchFamily="34" charset="0"/>
                <a:cs typeface="Arial" panose="020B0604020202020204" pitchFamily="34" charset="0"/>
              </a:rPr>
              <a:t>Use distractions to pass the time, TV, books, arts and crafts, cooking, or even the musical instrument you haven’t picked up for a while.</a:t>
            </a:r>
          </a:p>
          <a:p>
            <a:r>
              <a:rPr lang="en-GB" sz="1100" dirty="0">
                <a:latin typeface="Arial" panose="020B0604020202020204" pitchFamily="34" charset="0"/>
                <a:cs typeface="Arial" panose="020B0604020202020204" pitchFamily="34" charset="0"/>
              </a:rPr>
              <a:t>Manage your news intake by only following authoritative sources, rationing what you listen to, watch or read. Stick to the facts not speculation.</a:t>
            </a:r>
          </a:p>
          <a:p>
            <a:endParaRPr lang="en-GB" sz="11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5374D50-434C-4123-A19B-B2B42A77B02F}"/>
              </a:ext>
            </a:extLst>
          </p:cNvPr>
          <p:cNvPicPr>
            <a:picLocks noChangeAspect="1"/>
          </p:cNvPicPr>
          <p:nvPr/>
        </p:nvPicPr>
        <p:blipFill rotWithShape="1">
          <a:blip r:embed="rId4"/>
          <a:srcRect l="62330" t="20000" r="6740" b="56719"/>
          <a:stretch/>
        </p:blipFill>
        <p:spPr>
          <a:xfrm>
            <a:off x="10683599" y="111853"/>
            <a:ext cx="1373180" cy="581417"/>
          </a:xfrm>
          <a:prstGeom prst="rect">
            <a:avLst/>
          </a:prstGeom>
        </p:spPr>
      </p:pic>
      <p:pic>
        <p:nvPicPr>
          <p:cNvPr id="14" name="Picture 13">
            <a:extLst>
              <a:ext uri="{FF2B5EF4-FFF2-40B4-BE49-F238E27FC236}">
                <a16:creationId xmlns:a16="http://schemas.microsoft.com/office/drawing/2014/main" id="{BD7C0133-4DEE-4585-AB96-C512F7AC6B8E}"/>
              </a:ext>
            </a:extLst>
          </p:cNvPr>
          <p:cNvPicPr>
            <a:picLocks noChangeAspect="1"/>
          </p:cNvPicPr>
          <p:nvPr/>
        </p:nvPicPr>
        <p:blipFill rotWithShape="1">
          <a:blip r:embed="rId5"/>
          <a:srcRect l="3486" t="31622" r="86154" b="50000"/>
          <a:stretch/>
        </p:blipFill>
        <p:spPr>
          <a:xfrm>
            <a:off x="3943289" y="5435390"/>
            <a:ext cx="1112962" cy="1110562"/>
          </a:xfrm>
          <a:prstGeom prst="rect">
            <a:avLst/>
          </a:prstGeom>
          <a:ln>
            <a:solidFill>
              <a:schemeClr val="tx1"/>
            </a:solidFill>
          </a:ln>
        </p:spPr>
      </p:pic>
      <p:pic>
        <p:nvPicPr>
          <p:cNvPr id="17" name="Picture 16">
            <a:extLst>
              <a:ext uri="{FF2B5EF4-FFF2-40B4-BE49-F238E27FC236}">
                <a16:creationId xmlns:a16="http://schemas.microsoft.com/office/drawing/2014/main" id="{8EB539F3-A283-4980-98A5-479540B18E7E}"/>
              </a:ext>
            </a:extLst>
          </p:cNvPr>
          <p:cNvPicPr>
            <a:picLocks noChangeAspect="1"/>
          </p:cNvPicPr>
          <p:nvPr/>
        </p:nvPicPr>
        <p:blipFill rotWithShape="1">
          <a:blip r:embed="rId6"/>
          <a:srcRect l="72396" t="17776" r="15825" b="61328"/>
          <a:stretch/>
        </p:blipFill>
        <p:spPr>
          <a:xfrm>
            <a:off x="10209341" y="3384212"/>
            <a:ext cx="1112962" cy="1110562"/>
          </a:xfrm>
          <a:prstGeom prst="rect">
            <a:avLst/>
          </a:prstGeom>
          <a:ln>
            <a:solidFill>
              <a:schemeClr val="tx1"/>
            </a:solidFill>
          </a:ln>
        </p:spPr>
      </p:pic>
      <p:pic>
        <p:nvPicPr>
          <p:cNvPr id="35" name="Picture 34">
            <a:extLst>
              <a:ext uri="{FF2B5EF4-FFF2-40B4-BE49-F238E27FC236}">
                <a16:creationId xmlns:a16="http://schemas.microsoft.com/office/drawing/2014/main" id="{2BEB2606-0C55-437A-9E73-D4359DDE786D}"/>
              </a:ext>
            </a:extLst>
          </p:cNvPr>
          <p:cNvPicPr>
            <a:picLocks noChangeAspect="1"/>
          </p:cNvPicPr>
          <p:nvPr/>
        </p:nvPicPr>
        <p:blipFill rotWithShape="1">
          <a:blip r:embed="rId7"/>
          <a:srcRect l="75588" t="18431" r="6246" b="50000"/>
          <a:stretch/>
        </p:blipFill>
        <p:spPr>
          <a:xfrm>
            <a:off x="3934206" y="1547858"/>
            <a:ext cx="1131128" cy="1105744"/>
          </a:xfrm>
          <a:prstGeom prst="rect">
            <a:avLst/>
          </a:prstGeom>
          <a:ln>
            <a:solidFill>
              <a:schemeClr val="tx1"/>
            </a:solidFill>
          </a:ln>
        </p:spPr>
      </p:pic>
      <p:sp>
        <p:nvSpPr>
          <p:cNvPr id="43" name="TextBox 6">
            <a:extLst>
              <a:ext uri="{FF2B5EF4-FFF2-40B4-BE49-F238E27FC236}">
                <a16:creationId xmlns:a16="http://schemas.microsoft.com/office/drawing/2014/main" id="{48ADF283-00BE-435E-A3BF-05B06D96FFF9}"/>
              </a:ext>
            </a:extLst>
          </p:cNvPr>
          <p:cNvSpPr txBox="1"/>
          <p:nvPr/>
        </p:nvSpPr>
        <p:spPr>
          <a:xfrm>
            <a:off x="546696" y="6414822"/>
            <a:ext cx="2109392" cy="322909"/>
          </a:xfrm>
          <a:prstGeom prst="rect">
            <a:avLst/>
          </a:prstGeom>
        </p:spPr>
        <p:txBody>
          <a:bodyPr wrap="square" lIns="0" tIns="0" rIns="0" bIns="0" rtlCol="0" anchor="t">
            <a:spAutoFit/>
          </a:bodyPr>
          <a:lstStyle/>
          <a:p>
            <a:pPr algn="ctr" defTabSz="609630">
              <a:lnSpc>
                <a:spcPts val="1300"/>
              </a:lnSpc>
            </a:pPr>
            <a:r>
              <a:rPr lang="en-US" sz="1067" spc="200" dirty="0">
                <a:solidFill>
                  <a:srgbClr val="3A3A3B"/>
                </a:solidFill>
                <a:latin typeface="KG Skinny Latte" panose="02000506000000020004" pitchFamily="2" charset="0"/>
                <a:ea typeface="Arimo" panose="020B0604020202020204" charset="0"/>
                <a:cs typeface="Arimo" panose="020B0604020202020204" charset="0"/>
              </a:rPr>
              <a:t>WE LOOK OUT FOR EACH OTHER</a:t>
            </a:r>
          </a:p>
        </p:txBody>
      </p:sp>
    </p:spTree>
    <p:extLst>
      <p:ext uri="{BB962C8B-B14F-4D97-AF65-F5344CB8AC3E}">
        <p14:creationId xmlns:p14="http://schemas.microsoft.com/office/powerpoint/2010/main" val="220558262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0037563B04FB4884547578323D0E72" ma:contentTypeVersion="13" ma:contentTypeDescription="Create a new document." ma:contentTypeScope="" ma:versionID="6a5adafa7f11a793b719efe54f9efebc">
  <xsd:schema xmlns:xsd="http://www.w3.org/2001/XMLSchema" xmlns:xs="http://www.w3.org/2001/XMLSchema" xmlns:p="http://schemas.microsoft.com/office/2006/metadata/properties" xmlns:ns3="1599aba3-a8a8-4b5b-b79d-51561e7237e3" xmlns:ns4="ec17fb85-db99-4278-ab60-bc9667005807" targetNamespace="http://schemas.microsoft.com/office/2006/metadata/properties" ma:root="true" ma:fieldsID="8aa68de4dae52465d79ce42d15c723fc" ns3:_="" ns4:_="">
    <xsd:import namespace="1599aba3-a8a8-4b5b-b79d-51561e7237e3"/>
    <xsd:import namespace="ec17fb85-db99-4278-ab60-bc966700580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99aba3-a8a8-4b5b-b79d-51561e7237e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17fb85-db99-4278-ab60-bc966700580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5AD990-EBFA-477D-94ED-2C4BA4CE642A}">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c17fb85-db99-4278-ab60-bc9667005807"/>
    <ds:schemaRef ds:uri="1599aba3-a8a8-4b5b-b79d-51561e7237e3"/>
    <ds:schemaRef ds:uri="http://www.w3.org/XML/1998/namespace"/>
  </ds:schemaRefs>
</ds:datastoreItem>
</file>

<file path=customXml/itemProps2.xml><?xml version="1.0" encoding="utf-8"?>
<ds:datastoreItem xmlns:ds="http://schemas.openxmlformats.org/officeDocument/2006/customXml" ds:itemID="{BB3195E4-4351-4807-8772-2E31E5B771EF}">
  <ds:schemaRefs>
    <ds:schemaRef ds:uri="http://schemas.microsoft.com/sharepoint/v3/contenttype/forms"/>
  </ds:schemaRefs>
</ds:datastoreItem>
</file>

<file path=customXml/itemProps3.xml><?xml version="1.0" encoding="utf-8"?>
<ds:datastoreItem xmlns:ds="http://schemas.openxmlformats.org/officeDocument/2006/customXml" ds:itemID="{5D9782E4-5685-439C-97FA-EA0314BF3E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99aba3-a8a8-4b5b-b79d-51561e7237e3"/>
    <ds:schemaRef ds:uri="ec17fb85-db99-4278-ab60-bc96670058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499</TotalTime>
  <Words>1521</Words>
  <Application>Microsoft Office PowerPoint</Application>
  <PresentationFormat>Widescreen</PresentationFormat>
  <Paragraphs>73</Paragraphs>
  <Slides>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KG Skinny Latte</vt:lpstr>
      <vt:lpstr>Wingdings</vt:lpstr>
      <vt:lpstr>1_Office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Chattock</dc:creator>
  <cp:lastModifiedBy>Louise Goss</cp:lastModifiedBy>
  <cp:revision>5</cp:revision>
  <dcterms:created xsi:type="dcterms:W3CDTF">2020-11-08T19:01:14Z</dcterms:created>
  <dcterms:modified xsi:type="dcterms:W3CDTF">2020-11-23T11:07:25Z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0x010100060037563B04FB4884547578323D0E72</vt:lpwstr>
  </property>
</Properties>
</file>