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451" r:id="rId3"/>
    <p:sldId id="2147376947" r:id="rId4"/>
    <p:sldId id="2147376994" r:id="rId5"/>
    <p:sldId id="2147376953" r:id="rId6"/>
    <p:sldId id="2147376948" r:id="rId7"/>
    <p:sldId id="2147377014" r:id="rId8"/>
    <p:sldId id="2147376996" r:id="rId9"/>
    <p:sldId id="2147377012" r:id="rId10"/>
    <p:sldId id="2147377010" r:id="rId11"/>
    <p:sldId id="2147376998" r:id="rId12"/>
    <p:sldId id="2147377006" r:id="rId13"/>
    <p:sldId id="2147377007" r:id="rId14"/>
    <p:sldId id="2147377008" r:id="rId15"/>
    <p:sldId id="2147377009" r:id="rId16"/>
    <p:sldId id="2147377013" r:id="rId17"/>
    <p:sldId id="2147377000" r:id="rId18"/>
    <p:sldId id="2147377011" r:id="rId19"/>
    <p:sldId id="214737695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1503CD-2C36-42B1-8A42-A4B6046196B8}" v="30" dt="2025-08-14T15:26:57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Howard" userId="6677b74e-bdc8-41a5-a25a-f169616dacf3" providerId="ADAL" clId="{5F8CDD81-34F1-4746-AA35-8AB7279CA70D}"/>
    <pc:docChg chg="undo custSel addSld delSld modSld sldOrd">
      <pc:chgData name="Michelle Howard" userId="6677b74e-bdc8-41a5-a25a-f169616dacf3" providerId="ADAL" clId="{5F8CDD81-34F1-4746-AA35-8AB7279CA70D}" dt="2025-07-18T08:54:32.538" v="10428"/>
      <pc:docMkLst>
        <pc:docMk/>
      </pc:docMkLst>
      <pc:sldChg chg="modSp mod">
        <pc:chgData name="Michelle Howard" userId="6677b74e-bdc8-41a5-a25a-f169616dacf3" providerId="ADAL" clId="{5F8CDD81-34F1-4746-AA35-8AB7279CA70D}" dt="2025-07-09T13:57:56.754" v="9" actId="20577"/>
        <pc:sldMkLst>
          <pc:docMk/>
          <pc:sldMk cId="1781673149" sldId="451"/>
        </pc:sldMkLst>
        <pc:spChg chg="mod">
          <ac:chgData name="Michelle Howard" userId="6677b74e-bdc8-41a5-a25a-f169616dacf3" providerId="ADAL" clId="{5F8CDD81-34F1-4746-AA35-8AB7279CA70D}" dt="2025-07-09T13:57:56.754" v="9" actId="20577"/>
          <ac:spMkLst>
            <pc:docMk/>
            <pc:sldMk cId="1781673149" sldId="451"/>
            <ac:spMk id="3" creationId="{A8D7EE9E-08AA-8CDD-88BE-22A3C846B2EB}"/>
          </ac:spMkLst>
        </pc:spChg>
      </pc:sldChg>
      <pc:sldChg chg="addSp delSp modSp mod">
        <pc:chgData name="Michelle Howard" userId="6677b74e-bdc8-41a5-a25a-f169616dacf3" providerId="ADAL" clId="{5F8CDD81-34F1-4746-AA35-8AB7279CA70D}" dt="2025-07-16T08:55:51.857" v="4688" actId="1076"/>
        <pc:sldMkLst>
          <pc:docMk/>
          <pc:sldMk cId="1401896080" sldId="2147376947"/>
        </pc:sldMkLst>
      </pc:sldChg>
      <pc:sldChg chg="addSp delSp modSp mod">
        <pc:chgData name="Michelle Howard" userId="6677b74e-bdc8-41a5-a25a-f169616dacf3" providerId="ADAL" clId="{5F8CDD81-34F1-4746-AA35-8AB7279CA70D}" dt="2025-07-18T08:52:25.402" v="10415"/>
        <pc:sldMkLst>
          <pc:docMk/>
          <pc:sldMk cId="2343957115" sldId="2147376948"/>
        </pc:sldMkLst>
        <pc:spChg chg="mod">
          <ac:chgData name="Michelle Howard" userId="6677b74e-bdc8-41a5-a25a-f169616dacf3" providerId="ADAL" clId="{5F8CDD81-34F1-4746-AA35-8AB7279CA70D}" dt="2025-07-15T15:01:20.134" v="4190" actId="20577"/>
          <ac:spMkLst>
            <pc:docMk/>
            <pc:sldMk cId="2343957115" sldId="2147376948"/>
            <ac:spMk id="2" creationId="{DC5D7D2B-5E69-01FC-0B3A-9DEA77AEE41C}"/>
          </ac:spMkLst>
        </pc:spChg>
        <pc:spChg chg="mod">
          <ac:chgData name="Michelle Howard" userId="6677b74e-bdc8-41a5-a25a-f169616dacf3" providerId="ADAL" clId="{5F8CDD81-34F1-4746-AA35-8AB7279CA70D}" dt="2025-07-15T15:04:41.056" v="4199" actId="1076"/>
          <ac:spMkLst>
            <pc:docMk/>
            <pc:sldMk cId="2343957115" sldId="2147376948"/>
            <ac:spMk id="14" creationId="{5105B30B-678C-1528-FB9C-81087ECC598A}"/>
          </ac:spMkLst>
        </pc:spChg>
        <pc:spChg chg="mod">
          <ac:chgData name="Michelle Howard" userId="6677b74e-bdc8-41a5-a25a-f169616dacf3" providerId="ADAL" clId="{5F8CDD81-34F1-4746-AA35-8AB7279CA70D}" dt="2025-07-15T15:22:38.337" v="4685" actId="368"/>
          <ac:spMkLst>
            <pc:docMk/>
            <pc:sldMk cId="2343957115" sldId="2147376948"/>
            <ac:spMk id="18" creationId="{94541E78-2884-0D81-17B2-55200ED85C70}"/>
          </ac:spMkLst>
        </pc:spChg>
        <pc:spChg chg="add mod">
          <ac:chgData name="Michelle Howard" userId="6677b74e-bdc8-41a5-a25a-f169616dacf3" providerId="ADAL" clId="{5F8CDD81-34F1-4746-AA35-8AB7279CA70D}" dt="2025-07-16T09:05:54.542" v="4878" actId="1076"/>
          <ac:spMkLst>
            <pc:docMk/>
            <pc:sldMk cId="2343957115" sldId="2147376948"/>
            <ac:spMk id="26" creationId="{63F213C6-FE83-DCC9-A525-FA9A4FC1BF19}"/>
          </ac:spMkLst>
        </pc:spChg>
        <pc:spChg chg="add mod">
          <ac:chgData name="Michelle Howard" userId="6677b74e-bdc8-41a5-a25a-f169616dacf3" providerId="ADAL" clId="{5F8CDD81-34F1-4746-AA35-8AB7279CA70D}" dt="2025-07-16T09:06:42.773" v="4890" actId="1076"/>
          <ac:spMkLst>
            <pc:docMk/>
            <pc:sldMk cId="2343957115" sldId="2147376948"/>
            <ac:spMk id="32" creationId="{E32498C4-087B-1029-C8AC-8663FCB6D8D3}"/>
          </ac:spMkLst>
        </pc:spChg>
        <pc:graphicFrameChg chg="add mod">
          <ac:chgData name="Michelle Howard" userId="6677b74e-bdc8-41a5-a25a-f169616dacf3" providerId="ADAL" clId="{5F8CDD81-34F1-4746-AA35-8AB7279CA70D}" dt="2025-07-18T08:52:25.402" v="10415"/>
          <ac:graphicFrameMkLst>
            <pc:docMk/>
            <pc:sldMk cId="2343957115" sldId="2147376948"/>
            <ac:graphicFrameMk id="12" creationId="{4DB95887-56E2-A3CF-A366-B48566F0013C}"/>
          </ac:graphicFrameMkLst>
        </pc:graphicFrameChg>
        <pc:picChg chg="add mod">
          <ac:chgData name="Michelle Howard" userId="6677b74e-bdc8-41a5-a25a-f169616dacf3" providerId="ADAL" clId="{5F8CDD81-34F1-4746-AA35-8AB7279CA70D}" dt="2025-07-16T09:05:33.596" v="4872" actId="1076"/>
          <ac:picMkLst>
            <pc:docMk/>
            <pc:sldMk cId="2343957115" sldId="2147376948"/>
            <ac:picMk id="15" creationId="{B9187D55-6C93-F5A5-67DE-20AC3F9FB470}"/>
          </ac:picMkLst>
        </pc:picChg>
        <pc:picChg chg="add mod">
          <ac:chgData name="Michelle Howard" userId="6677b74e-bdc8-41a5-a25a-f169616dacf3" providerId="ADAL" clId="{5F8CDD81-34F1-4746-AA35-8AB7279CA70D}" dt="2025-07-16T09:05:38.120" v="4873" actId="1076"/>
          <ac:picMkLst>
            <pc:docMk/>
            <pc:sldMk cId="2343957115" sldId="2147376948"/>
            <ac:picMk id="19" creationId="{BBFC59F3-C2A2-2FB0-A128-505A7B015D4B}"/>
          </ac:picMkLst>
        </pc:picChg>
        <pc:picChg chg="add mod">
          <ac:chgData name="Michelle Howard" userId="6677b74e-bdc8-41a5-a25a-f169616dacf3" providerId="ADAL" clId="{5F8CDD81-34F1-4746-AA35-8AB7279CA70D}" dt="2025-07-16T09:06:04.686" v="4880" actId="1076"/>
          <ac:picMkLst>
            <pc:docMk/>
            <pc:sldMk cId="2343957115" sldId="2147376948"/>
            <ac:picMk id="25" creationId="{464799E1-3EB7-ED89-DA0E-760C6518CED5}"/>
          </ac:picMkLst>
        </pc:picChg>
        <pc:picChg chg="add mod">
          <ac:chgData name="Michelle Howard" userId="6677b74e-bdc8-41a5-a25a-f169616dacf3" providerId="ADAL" clId="{5F8CDD81-34F1-4746-AA35-8AB7279CA70D}" dt="2025-07-16T09:06:33.688" v="4887" actId="14100"/>
          <ac:picMkLst>
            <pc:docMk/>
            <pc:sldMk cId="2343957115" sldId="2147376948"/>
            <ac:picMk id="31" creationId="{D10C8DE1-34A6-2B04-2C15-F832BE4DD567}"/>
          </ac:picMkLst>
        </pc:picChg>
      </pc:sldChg>
      <pc:sldChg chg="addSp delSp modSp mod">
        <pc:chgData name="Michelle Howard" userId="6677b74e-bdc8-41a5-a25a-f169616dacf3" providerId="ADAL" clId="{5F8CDD81-34F1-4746-AA35-8AB7279CA70D}" dt="2025-07-16T11:15:26.574" v="7254" actId="1076"/>
        <pc:sldMkLst>
          <pc:docMk/>
          <pc:sldMk cId="3244379278" sldId="2147376949"/>
        </pc:sldMkLst>
      </pc:sldChg>
      <pc:sldChg chg="addSp delSp modSp mod">
        <pc:chgData name="Michelle Howard" userId="6677b74e-bdc8-41a5-a25a-f169616dacf3" providerId="ADAL" clId="{5F8CDD81-34F1-4746-AA35-8AB7279CA70D}" dt="2025-07-16T08:59:35.558" v="4836" actId="113"/>
        <pc:sldMkLst>
          <pc:docMk/>
          <pc:sldMk cId="3398641454" sldId="2147376953"/>
        </pc:sldMkLst>
        <pc:spChg chg="mod">
          <ac:chgData name="Michelle Howard" userId="6677b74e-bdc8-41a5-a25a-f169616dacf3" providerId="ADAL" clId="{5F8CDD81-34F1-4746-AA35-8AB7279CA70D}" dt="2025-07-09T14:03:52.188" v="20" actId="20577"/>
          <ac:spMkLst>
            <pc:docMk/>
            <pc:sldMk cId="3398641454" sldId="2147376953"/>
            <ac:spMk id="2" creationId="{DC5D7D2B-5E69-01FC-0B3A-9DEA77AEE41C}"/>
          </ac:spMkLst>
        </pc:spChg>
        <pc:spChg chg="mod">
          <ac:chgData name="Michelle Howard" userId="6677b74e-bdc8-41a5-a25a-f169616dacf3" providerId="ADAL" clId="{5F8CDD81-34F1-4746-AA35-8AB7279CA70D}" dt="2025-07-16T08:59:35.558" v="4836" actId="113"/>
          <ac:spMkLst>
            <pc:docMk/>
            <pc:sldMk cId="3398641454" sldId="2147376953"/>
            <ac:spMk id="12" creationId="{0845B8DA-56B2-4AC0-E47C-C13B3E7E8B9F}"/>
          </ac:spMkLst>
        </pc:spChg>
        <pc:picChg chg="add mod">
          <ac:chgData name="Michelle Howard" userId="6677b74e-bdc8-41a5-a25a-f169616dacf3" providerId="ADAL" clId="{5F8CDD81-34F1-4746-AA35-8AB7279CA70D}" dt="2025-07-16T08:59:05.904" v="4832" actId="1076"/>
          <ac:picMkLst>
            <pc:docMk/>
            <pc:sldMk cId="3398641454" sldId="2147376953"/>
            <ac:picMk id="13" creationId="{44C12958-1C24-900F-9B4F-B283E2A05FC9}"/>
          </ac:picMkLst>
        </pc:picChg>
        <pc:picChg chg="mod">
          <ac:chgData name="Michelle Howard" userId="6677b74e-bdc8-41a5-a25a-f169616dacf3" providerId="ADAL" clId="{5F8CDD81-34F1-4746-AA35-8AB7279CA70D}" dt="2025-07-15T12:32:10.041" v="3745" actId="1076"/>
          <ac:picMkLst>
            <pc:docMk/>
            <pc:sldMk cId="3398641454" sldId="2147376953"/>
            <ac:picMk id="14" creationId="{C38C4986-320A-8572-055A-B53ABFC93DB5}"/>
          </ac:picMkLst>
        </pc:picChg>
        <pc:picChg chg="add mod">
          <ac:chgData name="Michelle Howard" userId="6677b74e-bdc8-41a5-a25a-f169616dacf3" providerId="ADAL" clId="{5F8CDD81-34F1-4746-AA35-8AB7279CA70D}" dt="2025-07-16T08:58:52.921" v="4829" actId="1076"/>
          <ac:picMkLst>
            <pc:docMk/>
            <pc:sldMk cId="3398641454" sldId="2147376953"/>
            <ac:picMk id="17" creationId="{F3181F23-44CC-2E34-218D-7281C15DF2A6}"/>
          </ac:picMkLst>
        </pc:picChg>
        <pc:picChg chg="add mod">
          <ac:chgData name="Michelle Howard" userId="6677b74e-bdc8-41a5-a25a-f169616dacf3" providerId="ADAL" clId="{5F8CDD81-34F1-4746-AA35-8AB7279CA70D}" dt="2025-07-16T08:58:48.907" v="4827" actId="1076"/>
          <ac:picMkLst>
            <pc:docMk/>
            <pc:sldMk cId="3398641454" sldId="2147376953"/>
            <ac:picMk id="18" creationId="{7A476261-E926-8607-9BE3-EA156EF63493}"/>
          </ac:picMkLst>
        </pc:picChg>
      </pc:sldChg>
      <pc:sldChg chg="modSp mod">
        <pc:chgData name="Michelle Howard" userId="6677b74e-bdc8-41a5-a25a-f169616dacf3" providerId="ADAL" clId="{5F8CDD81-34F1-4746-AA35-8AB7279CA70D}" dt="2025-07-16T13:55:18.458" v="10412" actId="20577"/>
        <pc:sldMkLst>
          <pc:docMk/>
          <pc:sldMk cId="1427579819" sldId="2147376956"/>
        </pc:sldMkLst>
        <pc:spChg chg="mod">
          <ac:chgData name="Michelle Howard" userId="6677b74e-bdc8-41a5-a25a-f169616dacf3" providerId="ADAL" clId="{5F8CDD81-34F1-4746-AA35-8AB7279CA70D}" dt="2025-07-16T13:55:18.458" v="10412" actId="20577"/>
          <ac:spMkLst>
            <pc:docMk/>
            <pc:sldMk cId="1427579819" sldId="2147376956"/>
            <ac:spMk id="14" creationId="{DEFB3336-D0DB-D696-ECE4-50233D5E55A7}"/>
          </ac:spMkLst>
        </pc:spChg>
      </pc:sldChg>
      <pc:sldChg chg="modSp add">
        <pc:chgData name="Michelle Howard" userId="6677b74e-bdc8-41a5-a25a-f169616dacf3" providerId="ADAL" clId="{5F8CDD81-34F1-4746-AA35-8AB7279CA70D}" dt="2025-07-18T08:54:14.598" v="10425"/>
        <pc:sldMkLst>
          <pc:docMk/>
          <pc:sldMk cId="3526531655" sldId="2147376957"/>
        </pc:sldMkLst>
      </pc:sldChg>
      <pc:sldChg chg="del">
        <pc:chgData name="Michelle Howard" userId="6677b74e-bdc8-41a5-a25a-f169616dacf3" providerId="ADAL" clId="{5F8CDD81-34F1-4746-AA35-8AB7279CA70D}" dt="2025-07-16T11:34:36.265" v="8263" actId="47"/>
        <pc:sldMkLst>
          <pc:docMk/>
          <pc:sldMk cId="2386677549" sldId="2147376970"/>
        </pc:sldMkLst>
      </pc:sldChg>
      <pc:sldChg chg="addSp delSp modSp mod">
        <pc:chgData name="Michelle Howard" userId="6677b74e-bdc8-41a5-a25a-f169616dacf3" providerId="ADAL" clId="{5F8CDD81-34F1-4746-AA35-8AB7279CA70D}" dt="2025-07-18T08:53:43.749" v="10423"/>
        <pc:sldMkLst>
          <pc:docMk/>
          <pc:sldMk cId="2534950437" sldId="2147376976"/>
        </pc:sldMkLst>
        <pc:spChg chg="mod">
          <ac:chgData name="Michelle Howard" userId="6677b74e-bdc8-41a5-a25a-f169616dacf3" providerId="ADAL" clId="{5F8CDD81-34F1-4746-AA35-8AB7279CA70D}" dt="2025-07-16T09:09:02.727" v="4922" actId="14100"/>
          <ac:spMkLst>
            <pc:docMk/>
            <pc:sldMk cId="2534950437" sldId="2147376976"/>
            <ac:spMk id="2" creationId="{DC5D7D2B-5E69-01FC-0B3A-9DEA77AEE41C}"/>
          </ac:spMkLst>
        </pc:spChg>
        <pc:spChg chg="add mod">
          <ac:chgData name="Michelle Howard" userId="6677b74e-bdc8-41a5-a25a-f169616dacf3" providerId="ADAL" clId="{5F8CDD81-34F1-4746-AA35-8AB7279CA70D}" dt="2025-07-16T09:09:20.886" v="4937" actId="1076"/>
          <ac:spMkLst>
            <pc:docMk/>
            <pc:sldMk cId="2534950437" sldId="2147376976"/>
            <ac:spMk id="15" creationId="{576FB780-829E-85BB-F34E-BE9A45303779}"/>
          </ac:spMkLst>
        </pc:spChg>
        <pc:graphicFrameChg chg="add del mod">
          <ac:chgData name="Michelle Howard" userId="6677b74e-bdc8-41a5-a25a-f169616dacf3" providerId="ADAL" clId="{5F8CDD81-34F1-4746-AA35-8AB7279CA70D}" dt="2025-07-18T08:52:35.821" v="10418"/>
          <ac:graphicFrameMkLst>
            <pc:docMk/>
            <pc:sldMk cId="2534950437" sldId="2147376976"/>
            <ac:graphicFrameMk id="12" creationId="{8C8FF164-D760-5048-E294-1914B4F36F8A}"/>
          </ac:graphicFrameMkLst>
        </pc:graphicFrameChg>
        <pc:graphicFrameChg chg="add mod">
          <ac:chgData name="Michelle Howard" userId="6677b74e-bdc8-41a5-a25a-f169616dacf3" providerId="ADAL" clId="{5F8CDD81-34F1-4746-AA35-8AB7279CA70D}" dt="2025-07-18T08:53:43.749" v="10423"/>
          <ac:graphicFrameMkLst>
            <pc:docMk/>
            <pc:sldMk cId="2534950437" sldId="2147376976"/>
            <ac:graphicFrameMk id="13" creationId="{F132F613-5CD8-9465-B791-C47211FD4E13}"/>
          </ac:graphicFrameMkLst>
        </pc:graphicFrameChg>
      </pc:sldChg>
      <pc:sldChg chg="del">
        <pc:chgData name="Michelle Howard" userId="6677b74e-bdc8-41a5-a25a-f169616dacf3" providerId="ADAL" clId="{5F8CDD81-34F1-4746-AA35-8AB7279CA70D}" dt="2025-07-16T11:34:46.897" v="8268" actId="47"/>
        <pc:sldMkLst>
          <pc:docMk/>
          <pc:sldMk cId="4104022119" sldId="2147376985"/>
        </pc:sldMkLst>
      </pc:sldChg>
      <pc:sldChg chg="del">
        <pc:chgData name="Michelle Howard" userId="6677b74e-bdc8-41a5-a25a-f169616dacf3" providerId="ADAL" clId="{5F8CDD81-34F1-4746-AA35-8AB7279CA70D}" dt="2025-07-16T11:34:42.965" v="8266" actId="47"/>
        <pc:sldMkLst>
          <pc:docMk/>
          <pc:sldMk cId="1018210060" sldId="2147376986"/>
        </pc:sldMkLst>
      </pc:sldChg>
      <pc:sldChg chg="del">
        <pc:chgData name="Michelle Howard" userId="6677b74e-bdc8-41a5-a25a-f169616dacf3" providerId="ADAL" clId="{5F8CDD81-34F1-4746-AA35-8AB7279CA70D}" dt="2025-07-16T11:34:44.806" v="8267" actId="47"/>
        <pc:sldMkLst>
          <pc:docMk/>
          <pc:sldMk cId="3392850169" sldId="2147376988"/>
        </pc:sldMkLst>
      </pc:sldChg>
      <pc:sldChg chg="del">
        <pc:chgData name="Michelle Howard" userId="6677b74e-bdc8-41a5-a25a-f169616dacf3" providerId="ADAL" clId="{5F8CDD81-34F1-4746-AA35-8AB7279CA70D}" dt="2025-07-16T11:34:49.175" v="8270" actId="47"/>
        <pc:sldMkLst>
          <pc:docMk/>
          <pc:sldMk cId="2241084566" sldId="2147376989"/>
        </pc:sldMkLst>
      </pc:sldChg>
      <pc:sldChg chg="del">
        <pc:chgData name="Michelle Howard" userId="6677b74e-bdc8-41a5-a25a-f169616dacf3" providerId="ADAL" clId="{5F8CDD81-34F1-4746-AA35-8AB7279CA70D}" dt="2025-07-16T11:34:48.163" v="8269" actId="47"/>
        <pc:sldMkLst>
          <pc:docMk/>
          <pc:sldMk cId="4113093985" sldId="2147376991"/>
        </pc:sldMkLst>
      </pc:sldChg>
      <pc:sldChg chg="del">
        <pc:chgData name="Michelle Howard" userId="6677b74e-bdc8-41a5-a25a-f169616dacf3" providerId="ADAL" clId="{5F8CDD81-34F1-4746-AA35-8AB7279CA70D}" dt="2025-07-16T11:34:38.954" v="8264" actId="47"/>
        <pc:sldMkLst>
          <pc:docMk/>
          <pc:sldMk cId="135400718" sldId="2147376992"/>
        </pc:sldMkLst>
      </pc:sldChg>
      <pc:sldChg chg="del">
        <pc:chgData name="Michelle Howard" userId="6677b74e-bdc8-41a5-a25a-f169616dacf3" providerId="ADAL" clId="{5F8CDD81-34F1-4746-AA35-8AB7279CA70D}" dt="2025-07-16T11:34:41.629" v="8265" actId="47"/>
        <pc:sldMkLst>
          <pc:docMk/>
          <pc:sldMk cId="2760247589" sldId="2147376993"/>
        </pc:sldMkLst>
      </pc:sldChg>
      <pc:sldChg chg="addSp delSp modSp add mod ord">
        <pc:chgData name="Michelle Howard" userId="6677b74e-bdc8-41a5-a25a-f169616dacf3" providerId="ADAL" clId="{5F8CDD81-34F1-4746-AA35-8AB7279CA70D}" dt="2025-07-16T09:00:00.471" v="4840" actId="1076"/>
        <pc:sldMkLst>
          <pc:docMk/>
          <pc:sldMk cId="328365741" sldId="2147376994"/>
        </pc:sldMkLst>
        <pc:spChg chg="mod">
          <ac:chgData name="Michelle Howard" userId="6677b74e-bdc8-41a5-a25a-f169616dacf3" providerId="ADAL" clId="{5F8CDD81-34F1-4746-AA35-8AB7279CA70D}" dt="2025-07-16T09:00:00.471" v="4840" actId="1076"/>
          <ac:spMkLst>
            <pc:docMk/>
            <pc:sldMk cId="328365741" sldId="2147376994"/>
            <ac:spMk id="12" creationId="{0845B8DA-56B2-4AC0-E47C-C13B3E7E8B9F}"/>
          </ac:spMkLst>
        </pc:spChg>
        <pc:picChg chg="mod">
          <ac:chgData name="Michelle Howard" userId="6677b74e-bdc8-41a5-a25a-f169616dacf3" providerId="ADAL" clId="{5F8CDD81-34F1-4746-AA35-8AB7279CA70D}" dt="2025-07-15T12:27:12.350" v="3714" actId="1076"/>
          <ac:picMkLst>
            <pc:docMk/>
            <pc:sldMk cId="328365741" sldId="2147376994"/>
            <ac:picMk id="13" creationId="{1416B952-6CC9-9E3E-54C4-DF9ADDAF1C8E}"/>
          </ac:picMkLst>
        </pc:picChg>
        <pc:picChg chg="add mod">
          <ac:chgData name="Michelle Howard" userId="6677b74e-bdc8-41a5-a25a-f169616dacf3" providerId="ADAL" clId="{5F8CDD81-34F1-4746-AA35-8AB7279CA70D}" dt="2025-07-15T12:35:57.918" v="3858" actId="1076"/>
          <ac:picMkLst>
            <pc:docMk/>
            <pc:sldMk cId="328365741" sldId="2147376994"/>
            <ac:picMk id="23" creationId="{EE76E9CA-0ABD-79E9-3513-C14EB52EE8D6}"/>
          </ac:picMkLst>
        </pc:picChg>
        <pc:picChg chg="add mod">
          <ac:chgData name="Michelle Howard" userId="6677b74e-bdc8-41a5-a25a-f169616dacf3" providerId="ADAL" clId="{5F8CDD81-34F1-4746-AA35-8AB7279CA70D}" dt="2025-07-15T12:35:55.013" v="3857" actId="1076"/>
          <ac:picMkLst>
            <pc:docMk/>
            <pc:sldMk cId="328365741" sldId="2147376994"/>
            <ac:picMk id="25" creationId="{D7DE778A-1FAB-F8A5-9475-DF82DF3BF29F}"/>
          </ac:picMkLst>
        </pc:picChg>
        <pc:picChg chg="add mod">
          <ac:chgData name="Michelle Howard" userId="6677b74e-bdc8-41a5-a25a-f169616dacf3" providerId="ADAL" clId="{5F8CDD81-34F1-4746-AA35-8AB7279CA70D}" dt="2025-07-15T12:35:37.218" v="3847" actId="1076"/>
          <ac:picMkLst>
            <pc:docMk/>
            <pc:sldMk cId="328365741" sldId="2147376994"/>
            <ac:picMk id="27" creationId="{BD5F390E-7608-30F5-02B3-C7AA7D6263BA}"/>
          </ac:picMkLst>
        </pc:picChg>
      </pc:sldChg>
      <pc:sldChg chg="add del">
        <pc:chgData name="Michelle Howard" userId="6677b74e-bdc8-41a5-a25a-f169616dacf3" providerId="ADAL" clId="{5F8CDD81-34F1-4746-AA35-8AB7279CA70D}" dt="2025-07-16T09:11:51.523" v="4949" actId="47"/>
        <pc:sldMkLst>
          <pc:docMk/>
          <pc:sldMk cId="244067865" sldId="2147376995"/>
        </pc:sldMkLst>
      </pc:sldChg>
      <pc:sldChg chg="new del">
        <pc:chgData name="Michelle Howard" userId="6677b74e-bdc8-41a5-a25a-f169616dacf3" providerId="ADAL" clId="{5F8CDD81-34F1-4746-AA35-8AB7279CA70D}" dt="2025-07-16T09:11:03.284" v="4943" actId="2696"/>
        <pc:sldMkLst>
          <pc:docMk/>
          <pc:sldMk cId="1943073354" sldId="2147376995"/>
        </pc:sldMkLst>
      </pc:sldChg>
      <pc:sldChg chg="add del">
        <pc:chgData name="Michelle Howard" userId="6677b74e-bdc8-41a5-a25a-f169616dacf3" providerId="ADAL" clId="{5F8CDD81-34F1-4746-AA35-8AB7279CA70D}" dt="2025-07-16T09:11:22.073" v="4946" actId="47"/>
        <pc:sldMkLst>
          <pc:docMk/>
          <pc:sldMk cId="2141256289" sldId="2147376995"/>
        </pc:sldMkLst>
      </pc:sldChg>
      <pc:sldChg chg="addSp delSp modSp add mod">
        <pc:chgData name="Michelle Howard" userId="6677b74e-bdc8-41a5-a25a-f169616dacf3" providerId="ADAL" clId="{5F8CDD81-34F1-4746-AA35-8AB7279CA70D}" dt="2025-07-18T08:54:32.538" v="10428"/>
        <pc:sldMkLst>
          <pc:docMk/>
          <pc:sldMk cId="3346182859" sldId="2147376995"/>
        </pc:sldMkLst>
      </pc:sldChg>
      <pc:sldChg chg="addSp delSp modSp add mod ord">
        <pc:chgData name="Michelle Howard" userId="6677b74e-bdc8-41a5-a25a-f169616dacf3" providerId="ADAL" clId="{5F8CDD81-34F1-4746-AA35-8AB7279CA70D}" dt="2025-07-16T10:06:55.466" v="5662" actId="1076"/>
        <pc:sldMkLst>
          <pc:docMk/>
          <pc:sldMk cId="1775337583" sldId="2147376996"/>
        </pc:sldMkLst>
        <pc:spChg chg="mod">
          <ac:chgData name="Michelle Howard" userId="6677b74e-bdc8-41a5-a25a-f169616dacf3" providerId="ADAL" clId="{5F8CDD81-34F1-4746-AA35-8AB7279CA70D}" dt="2025-07-16T09:28:25.049" v="5357" actId="1076"/>
          <ac:spMkLst>
            <pc:docMk/>
            <pc:sldMk cId="1775337583" sldId="2147376996"/>
            <ac:spMk id="15" creationId="{83A272E6-A1E2-F5FC-B5E3-79753839CEB5}"/>
          </ac:spMkLst>
        </pc:spChg>
      </pc:sldChg>
      <pc:sldChg chg="addSp delSp modSp add mod">
        <pc:chgData name="Michelle Howard" userId="6677b74e-bdc8-41a5-a25a-f169616dacf3" providerId="ADAL" clId="{5F8CDD81-34F1-4746-AA35-8AB7279CA70D}" dt="2025-07-16T10:21:49.020" v="6946" actId="20577"/>
        <pc:sldMkLst>
          <pc:docMk/>
          <pc:sldMk cId="92346891" sldId="2147376997"/>
        </pc:sldMkLst>
      </pc:sldChg>
      <pc:sldChg chg="addSp delSp modSp add del mod">
        <pc:chgData name="Michelle Howard" userId="6677b74e-bdc8-41a5-a25a-f169616dacf3" providerId="ADAL" clId="{5F8CDD81-34F1-4746-AA35-8AB7279CA70D}" dt="2025-07-16T09:27:20.154" v="5348" actId="47"/>
        <pc:sldMkLst>
          <pc:docMk/>
          <pc:sldMk cId="3193721030" sldId="2147376997"/>
        </pc:sldMkLst>
      </pc:sldChg>
      <pc:sldChg chg="addSp delSp modSp add mod">
        <pc:chgData name="Michelle Howard" userId="6677b74e-bdc8-41a5-a25a-f169616dacf3" providerId="ADAL" clId="{5F8CDD81-34F1-4746-AA35-8AB7279CA70D}" dt="2025-07-16T11:26:14.345" v="7805" actId="1076"/>
        <pc:sldMkLst>
          <pc:docMk/>
          <pc:sldMk cId="2090485811" sldId="2147376998"/>
        </pc:sldMkLst>
        <pc:spChg chg="mod">
          <ac:chgData name="Michelle Howard" userId="6677b74e-bdc8-41a5-a25a-f169616dacf3" providerId="ADAL" clId="{5F8CDD81-34F1-4746-AA35-8AB7279CA70D}" dt="2025-07-16T11:24:23.972" v="7668" actId="14100"/>
          <ac:spMkLst>
            <pc:docMk/>
            <pc:sldMk cId="2090485811" sldId="2147376998"/>
            <ac:spMk id="15" creationId="{83A272E6-A1E2-F5FC-B5E3-79753839CEB5}"/>
          </ac:spMkLst>
        </pc:spChg>
      </pc:sldChg>
      <pc:sldChg chg="addSp delSp modSp add mod">
        <pc:chgData name="Michelle Howard" userId="6677b74e-bdc8-41a5-a25a-f169616dacf3" providerId="ADAL" clId="{5F8CDD81-34F1-4746-AA35-8AB7279CA70D}" dt="2025-07-16T11:34:26.055" v="8261" actId="20577"/>
        <pc:sldMkLst>
          <pc:docMk/>
          <pc:sldMk cId="891350665" sldId="2147376999"/>
        </pc:sldMkLst>
      </pc:sldChg>
      <pc:sldChg chg="addSp delSp modSp add mod">
        <pc:chgData name="Michelle Howard" userId="6677b74e-bdc8-41a5-a25a-f169616dacf3" providerId="ADAL" clId="{5F8CDD81-34F1-4746-AA35-8AB7279CA70D}" dt="2025-07-16T12:31:36.625" v="10300" actId="2"/>
        <pc:sldMkLst>
          <pc:docMk/>
          <pc:sldMk cId="3452163060" sldId="2147377000"/>
        </pc:sldMkLst>
        <pc:spChg chg="mod">
          <ac:chgData name="Michelle Howard" userId="6677b74e-bdc8-41a5-a25a-f169616dacf3" providerId="ADAL" clId="{5F8CDD81-34F1-4746-AA35-8AB7279CA70D}" dt="2025-07-16T11:47:56.391" v="8979" actId="20577"/>
          <ac:spMkLst>
            <pc:docMk/>
            <pc:sldMk cId="3452163060" sldId="2147377000"/>
            <ac:spMk id="15" creationId="{83A272E6-A1E2-F5FC-B5E3-79753839CEB5}"/>
          </ac:spMkLst>
        </pc:spChg>
      </pc:sldChg>
      <pc:sldChg chg="addSp delSp modSp add mod">
        <pc:chgData name="Michelle Howard" userId="6677b74e-bdc8-41a5-a25a-f169616dacf3" providerId="ADAL" clId="{5F8CDD81-34F1-4746-AA35-8AB7279CA70D}" dt="2025-07-16T12:09:39.367" v="9731" actId="1076"/>
        <pc:sldMkLst>
          <pc:docMk/>
          <pc:sldMk cId="1040683727" sldId="2147377001"/>
        </pc:sldMkLst>
      </pc:sldChg>
      <pc:sldChg chg="addSp modSp add mod">
        <pc:chgData name="Michelle Howard" userId="6677b74e-bdc8-41a5-a25a-f169616dacf3" providerId="ADAL" clId="{5F8CDD81-34F1-4746-AA35-8AB7279CA70D}" dt="2025-07-16T12:33:28.987" v="10307" actId="207"/>
        <pc:sldMkLst>
          <pc:docMk/>
          <pc:sldMk cId="3612669098" sldId="2147377002"/>
        </pc:sldMkLst>
      </pc:sldChg>
      <pc:sldChg chg="modSp add mod">
        <pc:chgData name="Michelle Howard" userId="6677b74e-bdc8-41a5-a25a-f169616dacf3" providerId="ADAL" clId="{5F8CDD81-34F1-4746-AA35-8AB7279CA70D}" dt="2025-07-16T12:10:51.379" v="9783" actId="20577"/>
        <pc:sldMkLst>
          <pc:docMk/>
          <pc:sldMk cId="2999428847" sldId="2147377003"/>
        </pc:sldMkLst>
      </pc:sldChg>
      <pc:sldChg chg="addSp delSp modSp add mod">
        <pc:chgData name="Michelle Howard" userId="6677b74e-bdc8-41a5-a25a-f169616dacf3" providerId="ADAL" clId="{5F8CDD81-34F1-4746-AA35-8AB7279CA70D}" dt="2025-07-16T12:23:05.309" v="10139" actId="1076"/>
        <pc:sldMkLst>
          <pc:docMk/>
          <pc:sldMk cId="857800805" sldId="2147377004"/>
        </pc:sldMkLst>
      </pc:sldChg>
      <pc:sldChg chg="addSp delSp modSp add mod">
        <pc:chgData name="Michelle Howard" userId="6677b74e-bdc8-41a5-a25a-f169616dacf3" providerId="ADAL" clId="{5F8CDD81-34F1-4746-AA35-8AB7279CA70D}" dt="2025-07-16T12:28:10.736" v="10298" actId="20577"/>
        <pc:sldMkLst>
          <pc:docMk/>
          <pc:sldMk cId="1963329870" sldId="2147377005"/>
        </pc:sldMkLst>
      </pc:sldChg>
    </pc:docChg>
  </pc:docChgLst>
  <pc:docChgLst>
    <pc:chgData name="Michelle Howard" userId="6677b74e-bdc8-41a5-a25a-f169616dacf3" providerId="ADAL" clId="{6A1503CD-2C36-42B1-8A42-A4B6046196B8}"/>
    <pc:docChg chg="custSel addSld delSld modSld sldOrd">
      <pc:chgData name="Michelle Howard" userId="6677b74e-bdc8-41a5-a25a-f169616dacf3" providerId="ADAL" clId="{6A1503CD-2C36-42B1-8A42-A4B6046196B8}" dt="2025-08-14T15:26:59.669" v="1711" actId="1076"/>
      <pc:docMkLst>
        <pc:docMk/>
      </pc:docMkLst>
      <pc:sldChg chg="addSp modSp mod">
        <pc:chgData name="Michelle Howard" userId="6677b74e-bdc8-41a5-a25a-f169616dacf3" providerId="ADAL" clId="{6A1503CD-2C36-42B1-8A42-A4B6046196B8}" dt="2025-08-14T14:30:25.707" v="2" actId="1076"/>
        <pc:sldMkLst>
          <pc:docMk/>
          <pc:sldMk cId="1401896080" sldId="2147376947"/>
        </pc:sldMkLst>
        <pc:picChg chg="add mod">
          <ac:chgData name="Michelle Howard" userId="6677b74e-bdc8-41a5-a25a-f169616dacf3" providerId="ADAL" clId="{6A1503CD-2C36-42B1-8A42-A4B6046196B8}" dt="2025-08-14T14:30:25.707" v="2" actId="1076"/>
          <ac:picMkLst>
            <pc:docMk/>
            <pc:sldMk cId="1401896080" sldId="2147376947"/>
            <ac:picMk id="12" creationId="{2B4F52EB-1E0D-27F5-9B1A-24FD0FD3C236}"/>
          </ac:picMkLst>
        </pc:picChg>
      </pc:sldChg>
      <pc:sldChg chg="addSp delSp modSp mod">
        <pc:chgData name="Michelle Howard" userId="6677b74e-bdc8-41a5-a25a-f169616dacf3" providerId="ADAL" clId="{6A1503CD-2C36-42B1-8A42-A4B6046196B8}" dt="2025-08-14T15:26:59.669" v="1711" actId="1076"/>
        <pc:sldMkLst>
          <pc:docMk/>
          <pc:sldMk cId="2343957115" sldId="2147376948"/>
        </pc:sldMkLst>
        <pc:spChg chg="mod">
          <ac:chgData name="Michelle Howard" userId="6677b74e-bdc8-41a5-a25a-f169616dacf3" providerId="ADAL" clId="{6A1503CD-2C36-42B1-8A42-A4B6046196B8}" dt="2025-08-14T15:26:37.837" v="1707" actId="20577"/>
          <ac:spMkLst>
            <pc:docMk/>
            <pc:sldMk cId="2343957115" sldId="2147376948"/>
            <ac:spMk id="2" creationId="{DC5D7D2B-5E69-01FC-0B3A-9DEA77AEE41C}"/>
          </ac:spMkLst>
        </pc:spChg>
        <pc:spChg chg="del mod">
          <ac:chgData name="Michelle Howard" userId="6677b74e-bdc8-41a5-a25a-f169616dacf3" providerId="ADAL" clId="{6A1503CD-2C36-42B1-8A42-A4B6046196B8}" dt="2025-08-14T15:25:50.901" v="1659" actId="478"/>
          <ac:spMkLst>
            <pc:docMk/>
            <pc:sldMk cId="2343957115" sldId="2147376948"/>
            <ac:spMk id="14" creationId="{5105B30B-678C-1528-FB9C-81087ECC598A}"/>
          </ac:spMkLst>
        </pc:spChg>
        <pc:spChg chg="del mod">
          <ac:chgData name="Michelle Howard" userId="6677b74e-bdc8-41a5-a25a-f169616dacf3" providerId="ADAL" clId="{6A1503CD-2C36-42B1-8A42-A4B6046196B8}" dt="2025-08-14T15:25:53.028" v="1662" actId="478"/>
          <ac:spMkLst>
            <pc:docMk/>
            <pc:sldMk cId="2343957115" sldId="2147376948"/>
            <ac:spMk id="18" creationId="{94541E78-2884-0D81-17B2-55200ED85C70}"/>
          </ac:spMkLst>
        </pc:spChg>
        <pc:spChg chg="add del">
          <ac:chgData name="Michelle Howard" userId="6677b74e-bdc8-41a5-a25a-f169616dacf3" providerId="ADAL" clId="{6A1503CD-2C36-42B1-8A42-A4B6046196B8}" dt="2025-08-14T15:26:02.331" v="1666" actId="478"/>
          <ac:spMkLst>
            <pc:docMk/>
            <pc:sldMk cId="2343957115" sldId="2147376948"/>
            <ac:spMk id="22" creationId="{1A14EE59-E262-D79D-0EAE-AFC0996B665E}"/>
          </ac:spMkLst>
        </pc:spChg>
        <pc:spChg chg="del">
          <ac:chgData name="Michelle Howard" userId="6677b74e-bdc8-41a5-a25a-f169616dacf3" providerId="ADAL" clId="{6A1503CD-2C36-42B1-8A42-A4B6046196B8}" dt="2025-08-14T14:36:35.660" v="183" actId="478"/>
          <ac:spMkLst>
            <pc:docMk/>
            <pc:sldMk cId="2343957115" sldId="2147376948"/>
            <ac:spMk id="26" creationId="{63F213C6-FE83-DCC9-A525-FA9A4FC1BF19}"/>
          </ac:spMkLst>
        </pc:spChg>
        <pc:spChg chg="del">
          <ac:chgData name="Michelle Howard" userId="6677b74e-bdc8-41a5-a25a-f169616dacf3" providerId="ADAL" clId="{6A1503CD-2C36-42B1-8A42-A4B6046196B8}" dt="2025-08-14T14:36:36.314" v="184" actId="478"/>
          <ac:spMkLst>
            <pc:docMk/>
            <pc:sldMk cId="2343957115" sldId="2147376948"/>
            <ac:spMk id="32" creationId="{E32498C4-087B-1029-C8AC-8663FCB6D8D3}"/>
          </ac:spMkLst>
        </pc:spChg>
        <pc:graphicFrameChg chg="del">
          <ac:chgData name="Michelle Howard" userId="6677b74e-bdc8-41a5-a25a-f169616dacf3" providerId="ADAL" clId="{6A1503CD-2C36-42B1-8A42-A4B6046196B8}" dt="2025-08-14T14:32:33.664" v="67" actId="478"/>
          <ac:graphicFrameMkLst>
            <pc:docMk/>
            <pc:sldMk cId="2343957115" sldId="2147376948"/>
            <ac:graphicFrameMk id="12" creationId="{4DB95887-56E2-A3CF-A366-B48566F0013C}"/>
          </ac:graphicFrameMkLst>
        </pc:graphicFrameChg>
        <pc:graphicFrameChg chg="add del mod">
          <ac:chgData name="Michelle Howard" userId="6677b74e-bdc8-41a5-a25a-f169616dacf3" providerId="ADAL" clId="{6A1503CD-2C36-42B1-8A42-A4B6046196B8}" dt="2025-08-14T15:25:48.336" v="1656" actId="478"/>
          <ac:graphicFrameMkLst>
            <pc:docMk/>
            <pc:sldMk cId="2343957115" sldId="2147376948"/>
            <ac:graphicFrameMk id="13" creationId="{3855C96F-8093-058C-ADAA-98B1F131784E}"/>
          </ac:graphicFrameMkLst>
        </pc:graphicFrameChg>
        <pc:graphicFrameChg chg="add mod">
          <ac:chgData name="Michelle Howard" userId="6677b74e-bdc8-41a5-a25a-f169616dacf3" providerId="ADAL" clId="{6A1503CD-2C36-42B1-8A42-A4B6046196B8}" dt="2025-08-14T15:26:27.464" v="1669" actId="14100"/>
          <ac:graphicFrameMkLst>
            <pc:docMk/>
            <pc:sldMk cId="2343957115" sldId="2147376948"/>
            <ac:graphicFrameMk id="23" creationId="{B18EAA47-68BB-7BCF-9C57-41FD8C74A6EF}"/>
          </ac:graphicFrameMkLst>
        </pc:graphicFrameChg>
        <pc:graphicFrameChg chg="add mod">
          <ac:chgData name="Michelle Howard" userId="6677b74e-bdc8-41a5-a25a-f169616dacf3" providerId="ADAL" clId="{6A1503CD-2C36-42B1-8A42-A4B6046196B8}" dt="2025-08-14T15:26:59.669" v="1711" actId="1076"/>
          <ac:graphicFrameMkLst>
            <pc:docMk/>
            <pc:sldMk cId="2343957115" sldId="2147376948"/>
            <ac:graphicFrameMk id="24" creationId="{DF1A32AF-B4B2-F11F-F505-60B72B502A1A}"/>
          </ac:graphicFrameMkLst>
        </pc:graphicFrameChg>
        <pc:picChg chg="del">
          <ac:chgData name="Michelle Howard" userId="6677b74e-bdc8-41a5-a25a-f169616dacf3" providerId="ADAL" clId="{6A1503CD-2C36-42B1-8A42-A4B6046196B8}" dt="2025-08-14T14:31:21.404" v="54" actId="478"/>
          <ac:picMkLst>
            <pc:docMk/>
            <pc:sldMk cId="2343957115" sldId="2147376948"/>
            <ac:picMk id="15" creationId="{B9187D55-6C93-F5A5-67DE-20AC3F9FB470}"/>
          </ac:picMkLst>
        </pc:picChg>
        <pc:picChg chg="del">
          <ac:chgData name="Michelle Howard" userId="6677b74e-bdc8-41a5-a25a-f169616dacf3" providerId="ADAL" clId="{6A1503CD-2C36-42B1-8A42-A4B6046196B8}" dt="2025-08-14T15:25:49.680" v="1658" actId="478"/>
          <ac:picMkLst>
            <pc:docMk/>
            <pc:sldMk cId="2343957115" sldId="2147376948"/>
            <ac:picMk id="16" creationId="{2B89E717-39D5-C779-5D9A-81EEDCAF9134}"/>
          </ac:picMkLst>
        </pc:picChg>
        <pc:picChg chg="del">
          <ac:chgData name="Michelle Howard" userId="6677b74e-bdc8-41a5-a25a-f169616dacf3" providerId="ADAL" clId="{6A1503CD-2C36-42B1-8A42-A4B6046196B8}" dt="2025-08-14T14:36:35.163" v="182" actId="478"/>
          <ac:picMkLst>
            <pc:docMk/>
            <pc:sldMk cId="2343957115" sldId="2147376948"/>
            <ac:picMk id="19" creationId="{BBFC59F3-C2A2-2FB0-A128-505A7B015D4B}"/>
          </ac:picMkLst>
        </pc:picChg>
        <pc:picChg chg="add del mod">
          <ac:chgData name="Michelle Howard" userId="6677b74e-bdc8-41a5-a25a-f169616dacf3" providerId="ADAL" clId="{6A1503CD-2C36-42B1-8A42-A4B6046196B8}" dt="2025-08-14T15:25:51.432" v="1660" actId="478"/>
          <ac:picMkLst>
            <pc:docMk/>
            <pc:sldMk cId="2343957115" sldId="2147376948"/>
            <ac:picMk id="20" creationId="{B5E166E0-CBEC-4133-E513-888C2C629CEB}"/>
          </ac:picMkLst>
        </pc:picChg>
        <pc:picChg chg="del">
          <ac:chgData name="Michelle Howard" userId="6677b74e-bdc8-41a5-a25a-f169616dacf3" providerId="ADAL" clId="{6A1503CD-2C36-42B1-8A42-A4B6046196B8}" dt="2025-08-14T14:36:35.660" v="183" actId="478"/>
          <ac:picMkLst>
            <pc:docMk/>
            <pc:sldMk cId="2343957115" sldId="2147376948"/>
            <ac:picMk id="25" creationId="{464799E1-3EB7-ED89-DA0E-760C6518CED5}"/>
          </ac:picMkLst>
        </pc:picChg>
        <pc:picChg chg="del">
          <ac:chgData name="Michelle Howard" userId="6677b74e-bdc8-41a5-a25a-f169616dacf3" providerId="ADAL" clId="{6A1503CD-2C36-42B1-8A42-A4B6046196B8}" dt="2025-08-14T14:36:36.314" v="184" actId="478"/>
          <ac:picMkLst>
            <pc:docMk/>
            <pc:sldMk cId="2343957115" sldId="2147376948"/>
            <ac:picMk id="31" creationId="{D10C8DE1-34A6-2B04-2C15-F832BE4DD567}"/>
          </ac:picMkLst>
        </pc:picChg>
      </pc:sldChg>
      <pc:sldChg chg="modSp mod">
        <pc:chgData name="Michelle Howard" userId="6677b74e-bdc8-41a5-a25a-f169616dacf3" providerId="ADAL" clId="{6A1503CD-2C36-42B1-8A42-A4B6046196B8}" dt="2025-08-14T14:57:32.393" v="1265" actId="20577"/>
        <pc:sldMkLst>
          <pc:docMk/>
          <pc:sldMk cId="3398641454" sldId="2147376953"/>
        </pc:sldMkLst>
        <pc:spChg chg="mod">
          <ac:chgData name="Michelle Howard" userId="6677b74e-bdc8-41a5-a25a-f169616dacf3" providerId="ADAL" clId="{6A1503CD-2C36-42B1-8A42-A4B6046196B8}" dt="2025-08-14T14:57:32.393" v="1265" actId="20577"/>
          <ac:spMkLst>
            <pc:docMk/>
            <pc:sldMk cId="3398641454" sldId="2147376953"/>
            <ac:spMk id="12" creationId="{0845B8DA-56B2-4AC0-E47C-C13B3E7E8B9F}"/>
          </ac:spMkLst>
        </pc:spChg>
      </pc:sldChg>
      <pc:sldChg chg="del">
        <pc:chgData name="Michelle Howard" userId="6677b74e-bdc8-41a5-a25a-f169616dacf3" providerId="ADAL" clId="{6A1503CD-2C36-42B1-8A42-A4B6046196B8}" dt="2025-08-14T14:33:50.223" v="70" actId="2696"/>
        <pc:sldMkLst>
          <pc:docMk/>
          <pc:sldMk cId="2534950437" sldId="2147376976"/>
        </pc:sldMkLst>
      </pc:sldChg>
      <pc:sldChg chg="modSp mod">
        <pc:chgData name="Michelle Howard" userId="6677b74e-bdc8-41a5-a25a-f169616dacf3" providerId="ADAL" clId="{6A1503CD-2C36-42B1-8A42-A4B6046196B8}" dt="2025-08-14T14:48:38.738" v="589" actId="20577"/>
        <pc:sldMkLst>
          <pc:docMk/>
          <pc:sldMk cId="3452163060" sldId="2147377000"/>
        </pc:sldMkLst>
        <pc:graphicFrameChg chg="modGraphic">
          <ac:chgData name="Michelle Howard" userId="6677b74e-bdc8-41a5-a25a-f169616dacf3" providerId="ADAL" clId="{6A1503CD-2C36-42B1-8A42-A4B6046196B8}" dt="2025-08-14T14:48:38.738" v="589" actId="20577"/>
          <ac:graphicFrameMkLst>
            <pc:docMk/>
            <pc:sldMk cId="3452163060" sldId="2147377000"/>
            <ac:graphicFrameMk id="2" creationId="{5C3715E0-5534-8395-CABD-0A8021DD1F47}"/>
          </ac:graphicFrameMkLst>
        </pc:graphicFrameChg>
      </pc:sldChg>
      <pc:sldChg chg="modSp mod">
        <pc:chgData name="Michelle Howard" userId="6677b74e-bdc8-41a5-a25a-f169616dacf3" providerId="ADAL" clId="{6A1503CD-2C36-42B1-8A42-A4B6046196B8}" dt="2025-08-14T15:11:37.146" v="1654" actId="20577"/>
        <pc:sldMkLst>
          <pc:docMk/>
          <pc:sldMk cId="2544609058" sldId="2147377011"/>
        </pc:sldMkLst>
        <pc:spChg chg="mod">
          <ac:chgData name="Michelle Howard" userId="6677b74e-bdc8-41a5-a25a-f169616dacf3" providerId="ADAL" clId="{6A1503CD-2C36-42B1-8A42-A4B6046196B8}" dt="2025-08-14T14:49:05.996" v="591" actId="113"/>
          <ac:spMkLst>
            <pc:docMk/>
            <pc:sldMk cId="2544609058" sldId="2147377011"/>
            <ac:spMk id="12" creationId="{69A20D81-2E8B-E482-18BC-59672AABE654}"/>
          </ac:spMkLst>
        </pc:spChg>
        <pc:spChg chg="mod">
          <ac:chgData name="Michelle Howard" userId="6677b74e-bdc8-41a5-a25a-f169616dacf3" providerId="ADAL" clId="{6A1503CD-2C36-42B1-8A42-A4B6046196B8}" dt="2025-08-14T15:11:37.146" v="1654" actId="20577"/>
          <ac:spMkLst>
            <pc:docMk/>
            <pc:sldMk cId="2544609058" sldId="2147377011"/>
            <ac:spMk id="15" creationId="{83A272E6-A1E2-F5FC-B5E3-79753839CEB5}"/>
          </ac:spMkLst>
        </pc:spChg>
      </pc:sldChg>
      <pc:sldChg chg="addSp delSp modSp add mod">
        <pc:chgData name="Michelle Howard" userId="6677b74e-bdc8-41a5-a25a-f169616dacf3" providerId="ADAL" clId="{6A1503CD-2C36-42B1-8A42-A4B6046196B8}" dt="2025-08-14T14:46:54.101" v="559" actId="1076"/>
        <pc:sldMkLst>
          <pc:docMk/>
          <pc:sldMk cId="3685169452" sldId="2147377012"/>
        </pc:sldMkLst>
        <pc:spChg chg="mod">
          <ac:chgData name="Michelle Howard" userId="6677b74e-bdc8-41a5-a25a-f169616dacf3" providerId="ADAL" clId="{6A1503CD-2C36-42B1-8A42-A4B6046196B8}" dt="2025-08-14T14:46:08.221" v="554" actId="1076"/>
          <ac:spMkLst>
            <pc:docMk/>
            <pc:sldMk cId="3685169452" sldId="2147377012"/>
            <ac:spMk id="9" creationId="{1E60EE55-59E0-A03C-EA8B-120D10E9B7FF}"/>
          </ac:spMkLst>
        </pc:spChg>
        <pc:spChg chg="mod">
          <ac:chgData name="Michelle Howard" userId="6677b74e-bdc8-41a5-a25a-f169616dacf3" providerId="ADAL" clId="{6A1503CD-2C36-42B1-8A42-A4B6046196B8}" dt="2025-08-14T14:45:56.361" v="552" actId="20577"/>
          <ac:spMkLst>
            <pc:docMk/>
            <pc:sldMk cId="3685169452" sldId="2147377012"/>
            <ac:spMk id="15" creationId="{83A272E6-A1E2-F5FC-B5E3-79753839CEB5}"/>
          </ac:spMkLst>
        </pc:spChg>
        <pc:spChg chg="add mod">
          <ac:chgData name="Michelle Howard" userId="6677b74e-bdc8-41a5-a25a-f169616dacf3" providerId="ADAL" clId="{6A1503CD-2C36-42B1-8A42-A4B6046196B8}" dt="2025-08-14T14:46:54.101" v="559" actId="1076"/>
          <ac:spMkLst>
            <pc:docMk/>
            <pc:sldMk cId="3685169452" sldId="2147377012"/>
            <ac:spMk id="17" creationId="{A37BE8BE-A24F-CB17-EA54-B51038D71B4D}"/>
          </ac:spMkLst>
        </pc:spChg>
        <pc:graphicFrameChg chg="add mod">
          <ac:chgData name="Michelle Howard" userId="6677b74e-bdc8-41a5-a25a-f169616dacf3" providerId="ADAL" clId="{6A1503CD-2C36-42B1-8A42-A4B6046196B8}" dt="2025-08-14T14:44:19.618" v="470" actId="1076"/>
          <ac:graphicFrameMkLst>
            <pc:docMk/>
            <pc:sldMk cId="3685169452" sldId="2147377012"/>
            <ac:graphicFrameMk id="2" creationId="{BCFDD5BF-AE13-BE14-A562-7CC0FF227D29}"/>
          </ac:graphicFrameMkLst>
        </pc:graphicFrameChg>
        <pc:graphicFrameChg chg="add mod">
          <ac:chgData name="Michelle Howard" userId="6677b74e-bdc8-41a5-a25a-f169616dacf3" providerId="ADAL" clId="{6A1503CD-2C36-42B1-8A42-A4B6046196B8}" dt="2025-08-14T14:44:22.896" v="471" actId="1076"/>
          <ac:graphicFrameMkLst>
            <pc:docMk/>
            <pc:sldMk cId="3685169452" sldId="2147377012"/>
            <ac:graphicFrameMk id="13" creationId="{A572EC24-2EFB-69F2-8097-D2F2E4F735F4}"/>
          </ac:graphicFrameMkLst>
        </pc:graphicFrameChg>
        <pc:graphicFrameChg chg="add mod">
          <ac:chgData name="Michelle Howard" userId="6677b74e-bdc8-41a5-a25a-f169616dacf3" providerId="ADAL" clId="{6A1503CD-2C36-42B1-8A42-A4B6046196B8}" dt="2025-08-14T14:44:41.049" v="476" actId="1076"/>
          <ac:graphicFrameMkLst>
            <pc:docMk/>
            <pc:sldMk cId="3685169452" sldId="2147377012"/>
            <ac:graphicFrameMk id="14" creationId="{A6B3A767-5B8E-1278-19E1-0E3EB4F3410D}"/>
          </ac:graphicFrameMkLst>
        </pc:graphicFrameChg>
        <pc:graphicFrameChg chg="add mod">
          <ac:chgData name="Michelle Howard" userId="6677b74e-bdc8-41a5-a25a-f169616dacf3" providerId="ADAL" clId="{6A1503CD-2C36-42B1-8A42-A4B6046196B8}" dt="2025-08-14T14:45:00.907" v="481" actId="1076"/>
          <ac:graphicFrameMkLst>
            <pc:docMk/>
            <pc:sldMk cId="3685169452" sldId="2147377012"/>
            <ac:graphicFrameMk id="16" creationId="{02ADA914-AC24-C2EE-7001-7E7B77EAA7A9}"/>
          </ac:graphicFrameMkLst>
        </pc:graphicFrameChg>
        <pc:picChg chg="del">
          <ac:chgData name="Michelle Howard" userId="6677b74e-bdc8-41a5-a25a-f169616dacf3" providerId="ADAL" clId="{6A1503CD-2C36-42B1-8A42-A4B6046196B8}" dt="2025-08-14T14:39:37.948" v="379" actId="478"/>
          <ac:picMkLst>
            <pc:docMk/>
            <pc:sldMk cId="3685169452" sldId="2147377012"/>
            <ac:picMk id="18" creationId="{A545F5AA-DB34-7FB7-5678-0E13F3BAE1A0}"/>
          </ac:picMkLst>
        </pc:picChg>
        <pc:picChg chg="add mod">
          <ac:chgData name="Michelle Howard" userId="6677b74e-bdc8-41a5-a25a-f169616dacf3" providerId="ADAL" clId="{6A1503CD-2C36-42B1-8A42-A4B6046196B8}" dt="2025-08-14T14:46:54.101" v="559" actId="1076"/>
          <ac:picMkLst>
            <pc:docMk/>
            <pc:sldMk cId="3685169452" sldId="2147377012"/>
            <ac:picMk id="19" creationId="{26E7E856-F7E3-F127-6272-9549CA8606F3}"/>
          </ac:picMkLst>
        </pc:picChg>
      </pc:sldChg>
      <pc:sldChg chg="addSp delSp modSp add mod">
        <pc:chgData name="Michelle Howard" userId="6677b74e-bdc8-41a5-a25a-f169616dacf3" providerId="ADAL" clId="{6A1503CD-2C36-42B1-8A42-A4B6046196B8}" dt="2025-08-14T15:10:33.436" v="1646" actId="1076"/>
        <pc:sldMkLst>
          <pc:docMk/>
          <pc:sldMk cId="20185943" sldId="2147377013"/>
        </pc:sldMkLst>
        <pc:spChg chg="mod">
          <ac:chgData name="Michelle Howard" userId="6677b74e-bdc8-41a5-a25a-f169616dacf3" providerId="ADAL" clId="{6A1503CD-2C36-42B1-8A42-A4B6046196B8}" dt="2025-08-14T15:09:05.552" v="1577" actId="14100"/>
          <ac:spMkLst>
            <pc:docMk/>
            <pc:sldMk cId="20185943" sldId="2147377013"/>
            <ac:spMk id="15" creationId="{83A272E6-A1E2-F5FC-B5E3-79753839CEB5}"/>
          </ac:spMkLst>
        </pc:spChg>
        <pc:spChg chg="add mod">
          <ac:chgData name="Michelle Howard" userId="6677b74e-bdc8-41a5-a25a-f169616dacf3" providerId="ADAL" clId="{6A1503CD-2C36-42B1-8A42-A4B6046196B8}" dt="2025-08-14T15:10:33.436" v="1646" actId="1076"/>
          <ac:spMkLst>
            <pc:docMk/>
            <pc:sldMk cId="20185943" sldId="2147377013"/>
            <ac:spMk id="20" creationId="{431DD0FA-EA03-3E19-6626-155BC8BA3140}"/>
          </ac:spMkLst>
        </pc:spChg>
        <pc:graphicFrameChg chg="del">
          <ac:chgData name="Michelle Howard" userId="6677b74e-bdc8-41a5-a25a-f169616dacf3" providerId="ADAL" clId="{6A1503CD-2C36-42B1-8A42-A4B6046196B8}" dt="2025-08-14T14:57:53.826" v="1279" actId="478"/>
          <ac:graphicFrameMkLst>
            <pc:docMk/>
            <pc:sldMk cId="20185943" sldId="2147377013"/>
            <ac:graphicFrameMk id="16" creationId="{699B9F1B-579A-A87F-2EC7-486CE1CF739A}"/>
          </ac:graphicFrameMkLst>
        </pc:graphicFrameChg>
        <pc:picChg chg="add mod">
          <ac:chgData name="Michelle Howard" userId="6677b74e-bdc8-41a5-a25a-f169616dacf3" providerId="ADAL" clId="{6A1503CD-2C36-42B1-8A42-A4B6046196B8}" dt="2025-08-14T15:07:34.835" v="1563" actId="1076"/>
          <ac:picMkLst>
            <pc:docMk/>
            <pc:sldMk cId="20185943" sldId="2147377013"/>
            <ac:picMk id="13" creationId="{2575D868-781E-7D4B-03C9-EBA26266FDCB}"/>
          </ac:picMkLst>
        </pc:picChg>
        <pc:picChg chg="add mod">
          <ac:chgData name="Michelle Howard" userId="6677b74e-bdc8-41a5-a25a-f169616dacf3" providerId="ADAL" clId="{6A1503CD-2C36-42B1-8A42-A4B6046196B8}" dt="2025-08-14T15:08:02.412" v="1566" actId="1076"/>
          <ac:picMkLst>
            <pc:docMk/>
            <pc:sldMk cId="20185943" sldId="2147377013"/>
            <ac:picMk id="17" creationId="{CF2BF259-C1A1-92B1-FDC8-00F1212C0E5E}"/>
          </ac:picMkLst>
        </pc:picChg>
        <pc:picChg chg="add mod">
          <ac:chgData name="Michelle Howard" userId="6677b74e-bdc8-41a5-a25a-f169616dacf3" providerId="ADAL" clId="{6A1503CD-2C36-42B1-8A42-A4B6046196B8}" dt="2025-08-14T15:08:59.028" v="1576" actId="1076"/>
          <ac:picMkLst>
            <pc:docMk/>
            <pc:sldMk cId="20185943" sldId="2147377013"/>
            <ac:picMk id="19" creationId="{0AAC1EEE-68B0-A07D-8F30-003C835E25D1}"/>
          </ac:picMkLst>
        </pc:picChg>
      </pc:sldChg>
      <pc:sldChg chg="add ord">
        <pc:chgData name="Michelle Howard" userId="6677b74e-bdc8-41a5-a25a-f169616dacf3" providerId="ADAL" clId="{6A1503CD-2C36-42B1-8A42-A4B6046196B8}" dt="2025-08-14T15:25:58.440" v="1664"/>
        <pc:sldMkLst>
          <pc:docMk/>
          <pc:sldMk cId="830025426" sldId="2147377014"/>
        </pc:sldMkLst>
      </pc:sldChg>
    </pc:docChg>
  </pc:docChgLst>
  <pc:docChgLst>
    <pc:chgData name="Michelle Howard 1" userId="57a578fa-3076-4bf9-8abc-dc64d22be9ed" providerId="ADAL" clId="{853F49F8-0542-4DEE-BDB5-0AF15C3CBE47}"/>
    <pc:docChg chg="custSel addSld delSld modSld sldOrd">
      <pc:chgData name="Michelle Howard 1" userId="57a578fa-3076-4bf9-8abc-dc64d22be9ed" providerId="ADAL" clId="{853F49F8-0542-4DEE-BDB5-0AF15C3CBE47}" dt="2025-05-02T08:54:15.742" v="1016" actId="20577"/>
      <pc:docMkLst>
        <pc:docMk/>
      </pc:docMkLst>
      <pc:sldChg chg="addSp modSp mod">
        <pc:chgData name="Michelle Howard 1" userId="57a578fa-3076-4bf9-8abc-dc64d22be9ed" providerId="ADAL" clId="{853F49F8-0542-4DEE-BDB5-0AF15C3CBE47}" dt="2025-05-02T07:17:04.838" v="59" actId="1076"/>
        <pc:sldMkLst>
          <pc:docMk/>
          <pc:sldMk cId="2343957115" sldId="2147376948"/>
        </pc:sldMkLst>
      </pc:sldChg>
      <pc:sldChg chg="addSp delSp modSp mod">
        <pc:chgData name="Michelle Howard 1" userId="57a578fa-3076-4bf9-8abc-dc64d22be9ed" providerId="ADAL" clId="{853F49F8-0542-4DEE-BDB5-0AF15C3CBE47}" dt="2025-05-02T08:38:50.875" v="501" actId="20577"/>
        <pc:sldMkLst>
          <pc:docMk/>
          <pc:sldMk cId="3398641454" sldId="2147376953"/>
        </pc:sldMkLst>
      </pc:sldChg>
      <pc:sldChg chg="ord">
        <pc:chgData name="Michelle Howard 1" userId="57a578fa-3076-4bf9-8abc-dc64d22be9ed" providerId="ADAL" clId="{853F49F8-0542-4DEE-BDB5-0AF15C3CBE47}" dt="2025-05-02T08:32:34.516" v="289"/>
        <pc:sldMkLst>
          <pc:docMk/>
          <pc:sldMk cId="1427579819" sldId="2147376956"/>
        </pc:sldMkLst>
      </pc:sldChg>
      <pc:sldChg chg="modSp del mod ord">
        <pc:chgData name="Michelle Howard 1" userId="57a578fa-3076-4bf9-8abc-dc64d22be9ed" providerId="ADAL" clId="{853F49F8-0542-4DEE-BDB5-0AF15C3CBE47}" dt="2025-05-02T08:31:19.479" v="274" actId="47"/>
        <pc:sldMkLst>
          <pc:docMk/>
          <pc:sldMk cId="2862610239" sldId="2147376974"/>
        </pc:sldMkLst>
      </pc:sldChg>
      <pc:sldChg chg="addSp modSp mod">
        <pc:chgData name="Michelle Howard 1" userId="57a578fa-3076-4bf9-8abc-dc64d22be9ed" providerId="ADAL" clId="{853F49F8-0542-4DEE-BDB5-0AF15C3CBE47}" dt="2025-05-02T08:54:15.742" v="1016" actId="20577"/>
        <pc:sldMkLst>
          <pc:docMk/>
          <pc:sldMk cId="2717536456" sldId="2147376975"/>
        </pc:sldMkLst>
      </pc:sldChg>
      <pc:sldChg chg="delSp modSp add mod">
        <pc:chgData name="Michelle Howard 1" userId="57a578fa-3076-4bf9-8abc-dc64d22be9ed" providerId="ADAL" clId="{853F49F8-0542-4DEE-BDB5-0AF15C3CBE47}" dt="2025-05-02T07:19:25.762" v="74" actId="1076"/>
        <pc:sldMkLst>
          <pc:docMk/>
          <pc:sldMk cId="2534950437" sldId="2147376976"/>
        </pc:sldMkLst>
      </pc:sldChg>
      <pc:sldChg chg="addSp modSp add mod">
        <pc:chgData name="Michelle Howard 1" userId="57a578fa-3076-4bf9-8abc-dc64d22be9ed" providerId="ADAL" clId="{853F49F8-0542-4DEE-BDB5-0AF15C3CBE47}" dt="2025-05-02T08:33:47.989" v="399" actId="1076"/>
        <pc:sldMkLst>
          <pc:docMk/>
          <pc:sldMk cId="4104022119" sldId="2147376985"/>
        </pc:sldMkLst>
      </pc:sldChg>
      <pc:sldChg chg="addSp delSp modSp add mod">
        <pc:chgData name="Michelle Howard 1" userId="57a578fa-3076-4bf9-8abc-dc64d22be9ed" providerId="ADAL" clId="{853F49F8-0542-4DEE-BDB5-0AF15C3CBE47}" dt="2025-05-02T08:43:32.228" v="572" actId="20577"/>
        <pc:sldMkLst>
          <pc:docMk/>
          <pc:sldMk cId="1018210060" sldId="2147376986"/>
        </pc:sldMkLst>
      </pc:sldChg>
      <pc:sldChg chg="addSp delSp modSp add mod">
        <pc:chgData name="Michelle Howard 1" userId="57a578fa-3076-4bf9-8abc-dc64d22be9ed" providerId="ADAL" clId="{853F49F8-0542-4DEE-BDB5-0AF15C3CBE47}" dt="2025-05-02T08:53:09.972" v="1008" actId="1076"/>
        <pc:sldMkLst>
          <pc:docMk/>
          <pc:sldMk cId="538116900" sldId="2147376987"/>
        </pc:sldMkLst>
      </pc:sldChg>
    </pc:docChg>
  </pc:docChgLst>
  <pc:docChgLst>
    <pc:chgData name="Michelle Howard" userId="6677b74e-bdc8-41a5-a25a-f169616dacf3" providerId="ADAL" clId="{D3FE8601-8B82-4281-8B50-5002A4D97B43}"/>
    <pc:docChg chg="custSel modSld">
      <pc:chgData name="Michelle Howard" userId="6677b74e-bdc8-41a5-a25a-f169616dacf3" providerId="ADAL" clId="{D3FE8601-8B82-4281-8B50-5002A4D97B43}" dt="2025-08-01T11:53:15.697" v="1244" actId="20577"/>
      <pc:docMkLst>
        <pc:docMk/>
      </pc:docMkLst>
      <pc:sldChg chg="modSp mod">
        <pc:chgData name="Michelle Howard" userId="6677b74e-bdc8-41a5-a25a-f169616dacf3" providerId="ADAL" clId="{D3FE8601-8B82-4281-8B50-5002A4D97B43}" dt="2025-08-01T11:53:15.697" v="1244" actId="20577"/>
        <pc:sldMkLst>
          <pc:docMk/>
          <pc:sldMk cId="3398641454" sldId="2147376953"/>
        </pc:sldMkLst>
        <pc:spChg chg="mod">
          <ac:chgData name="Michelle Howard" userId="6677b74e-bdc8-41a5-a25a-f169616dacf3" providerId="ADAL" clId="{D3FE8601-8B82-4281-8B50-5002A4D97B43}" dt="2025-08-01T11:53:15.697" v="1244" actId="20577"/>
          <ac:spMkLst>
            <pc:docMk/>
            <pc:sldMk cId="3398641454" sldId="2147376953"/>
            <ac:spMk id="12" creationId="{0845B8DA-56B2-4AC0-E47C-C13B3E7E8B9F}"/>
          </ac:spMkLst>
        </pc:spChg>
      </pc:sldChg>
      <pc:sldChg chg="delSp modSp mod">
        <pc:chgData name="Michelle Howard" userId="6677b74e-bdc8-41a5-a25a-f169616dacf3" providerId="ADAL" clId="{D3FE8601-8B82-4281-8B50-5002A4D97B43}" dt="2025-08-01T11:38:45.911" v="393" actId="478"/>
        <pc:sldMkLst>
          <pc:docMk/>
          <pc:sldMk cId="328365741" sldId="2147376994"/>
        </pc:sldMkLst>
        <pc:spChg chg="mod">
          <ac:chgData name="Michelle Howard" userId="6677b74e-bdc8-41a5-a25a-f169616dacf3" providerId="ADAL" clId="{D3FE8601-8B82-4281-8B50-5002A4D97B43}" dt="2025-08-01T11:37:58.213" v="380" actId="20577"/>
          <ac:spMkLst>
            <pc:docMk/>
            <pc:sldMk cId="328365741" sldId="2147376994"/>
            <ac:spMk id="12" creationId="{0845B8DA-56B2-4AC0-E47C-C13B3E7E8B9F}"/>
          </ac:spMkLst>
        </pc:spChg>
        <pc:picChg chg="mod">
          <ac:chgData name="Michelle Howard" userId="6677b74e-bdc8-41a5-a25a-f169616dacf3" providerId="ADAL" clId="{D3FE8601-8B82-4281-8B50-5002A4D97B43}" dt="2025-08-01T11:38:37.270" v="390" actId="1076"/>
          <ac:picMkLst>
            <pc:docMk/>
            <pc:sldMk cId="328365741" sldId="2147376994"/>
            <ac:picMk id="13" creationId="{1416B952-6CC9-9E3E-54C4-DF9ADDAF1C8E}"/>
          </ac:picMkLst>
        </pc:picChg>
        <pc:picChg chg="del">
          <ac:chgData name="Michelle Howard" userId="6677b74e-bdc8-41a5-a25a-f169616dacf3" providerId="ADAL" clId="{D3FE8601-8B82-4281-8B50-5002A4D97B43}" dt="2025-08-01T11:38:45.911" v="393" actId="478"/>
          <ac:picMkLst>
            <pc:docMk/>
            <pc:sldMk cId="328365741" sldId="2147376994"/>
            <ac:picMk id="18" creationId="{EA5B3EDB-E2B0-2D2B-5F93-F05C9405802C}"/>
          </ac:picMkLst>
        </pc:picChg>
        <pc:picChg chg="del">
          <ac:chgData name="Michelle Howard" userId="6677b74e-bdc8-41a5-a25a-f169616dacf3" providerId="ADAL" clId="{D3FE8601-8B82-4281-8B50-5002A4D97B43}" dt="2025-08-01T11:38:22.391" v="387" actId="478"/>
          <ac:picMkLst>
            <pc:docMk/>
            <pc:sldMk cId="328365741" sldId="2147376994"/>
            <ac:picMk id="19" creationId="{E7E130AB-0AB5-FA91-662F-4E9BADCE6EA9}"/>
          </ac:picMkLst>
        </pc:picChg>
        <pc:picChg chg="del mod">
          <ac:chgData name="Michelle Howard" userId="6677b74e-bdc8-41a5-a25a-f169616dacf3" providerId="ADAL" clId="{D3FE8601-8B82-4281-8B50-5002A4D97B43}" dt="2025-08-01T11:38:44.113" v="392" actId="478"/>
          <ac:picMkLst>
            <pc:docMk/>
            <pc:sldMk cId="328365741" sldId="2147376994"/>
            <ac:picMk id="21" creationId="{FAF3A23C-2EEF-F29E-44DC-0EBB568318A6}"/>
          </ac:picMkLst>
        </pc:picChg>
        <pc:picChg chg="mod">
          <ac:chgData name="Michelle Howard" userId="6677b74e-bdc8-41a5-a25a-f169616dacf3" providerId="ADAL" clId="{D3FE8601-8B82-4281-8B50-5002A4D97B43}" dt="2025-08-01T11:38:33.719" v="389" actId="1076"/>
          <ac:picMkLst>
            <pc:docMk/>
            <pc:sldMk cId="328365741" sldId="2147376994"/>
            <ac:picMk id="23" creationId="{EE76E9CA-0ABD-79E9-3513-C14EB52EE8D6}"/>
          </ac:picMkLst>
        </pc:picChg>
        <pc:picChg chg="mod">
          <ac:chgData name="Michelle Howard" userId="6677b74e-bdc8-41a5-a25a-f169616dacf3" providerId="ADAL" clId="{D3FE8601-8B82-4281-8B50-5002A4D97B43}" dt="2025-08-01T11:38:42.619" v="391" actId="1076"/>
          <ac:picMkLst>
            <pc:docMk/>
            <pc:sldMk cId="328365741" sldId="2147376994"/>
            <ac:picMk id="25" creationId="{D7DE778A-1FAB-F8A5-9475-DF82DF3BF29F}"/>
          </ac:picMkLst>
        </pc:picChg>
      </pc:sldChg>
    </pc:docChg>
  </pc:docChgLst>
  <pc:docChgLst>
    <pc:chgData name="Michelle Howard" userId="6677b74e-bdc8-41a5-a25a-f169616dacf3" providerId="ADAL" clId="{67EC27FA-B2C3-49BE-846F-B02A9B0BFF3C}"/>
    <pc:docChg chg="undo redo custSel addSld delSld modSld sldOrd">
      <pc:chgData name="Michelle Howard" userId="6677b74e-bdc8-41a5-a25a-f169616dacf3" providerId="ADAL" clId="{67EC27FA-B2C3-49BE-846F-B02A9B0BFF3C}" dt="2025-06-16T10:40:55.902" v="6836" actId="1076"/>
      <pc:docMkLst>
        <pc:docMk/>
      </pc:docMkLst>
      <pc:sldChg chg="modSp mod">
        <pc:chgData name="Michelle Howard" userId="6677b74e-bdc8-41a5-a25a-f169616dacf3" providerId="ADAL" clId="{67EC27FA-B2C3-49BE-846F-B02A9B0BFF3C}" dt="2025-06-06T15:33:52.081" v="917" actId="20577"/>
        <pc:sldMkLst>
          <pc:docMk/>
          <pc:sldMk cId="1781673149" sldId="451"/>
        </pc:sldMkLst>
        <pc:spChg chg="mod">
          <ac:chgData name="Michelle Howard" userId="6677b74e-bdc8-41a5-a25a-f169616dacf3" providerId="ADAL" clId="{67EC27FA-B2C3-49BE-846F-B02A9B0BFF3C}" dt="2025-06-06T15:33:52.081" v="917" actId="20577"/>
          <ac:spMkLst>
            <pc:docMk/>
            <pc:sldMk cId="1781673149" sldId="451"/>
            <ac:spMk id="3" creationId="{A8D7EE9E-08AA-8CDD-88BE-22A3C846B2EB}"/>
          </ac:spMkLst>
        </pc:spChg>
      </pc:sldChg>
      <pc:sldChg chg="addSp delSp modSp mod">
        <pc:chgData name="Michelle Howard" userId="6677b74e-bdc8-41a5-a25a-f169616dacf3" providerId="ADAL" clId="{67EC27FA-B2C3-49BE-846F-B02A9B0BFF3C}" dt="2025-06-16T08:56:23.886" v="5467" actId="1076"/>
        <pc:sldMkLst>
          <pc:docMk/>
          <pc:sldMk cId="1401896080" sldId="2147376947"/>
        </pc:sldMkLst>
        <pc:spChg chg="mod">
          <ac:chgData name="Michelle Howard" userId="6677b74e-bdc8-41a5-a25a-f169616dacf3" providerId="ADAL" clId="{67EC27FA-B2C3-49BE-846F-B02A9B0BFF3C}" dt="2025-05-21T15:15:24.510" v="1" actId="27636"/>
          <ac:spMkLst>
            <pc:docMk/>
            <pc:sldMk cId="1401896080" sldId="2147376947"/>
            <ac:spMk id="2" creationId="{75273196-424E-8A7A-BE34-C2DBD7FC7DC3}"/>
          </ac:spMkLst>
        </pc:spChg>
      </pc:sldChg>
      <pc:sldChg chg="addSp delSp modSp mod">
        <pc:chgData name="Michelle Howard" userId="6677b74e-bdc8-41a5-a25a-f169616dacf3" providerId="ADAL" clId="{67EC27FA-B2C3-49BE-846F-B02A9B0BFF3C}" dt="2025-06-16T09:07:58.129" v="5653" actId="1076"/>
        <pc:sldMkLst>
          <pc:docMk/>
          <pc:sldMk cId="2343957115" sldId="2147376948"/>
        </pc:sldMkLst>
        <pc:spChg chg="mod">
          <ac:chgData name="Michelle Howard" userId="6677b74e-bdc8-41a5-a25a-f169616dacf3" providerId="ADAL" clId="{67EC27FA-B2C3-49BE-846F-B02A9B0BFF3C}" dt="2025-06-16T08:57:25.293" v="5489" actId="20577"/>
          <ac:spMkLst>
            <pc:docMk/>
            <pc:sldMk cId="2343957115" sldId="2147376948"/>
            <ac:spMk id="2" creationId="{DC5D7D2B-5E69-01FC-0B3A-9DEA77AEE41C}"/>
          </ac:spMkLst>
        </pc:spChg>
        <pc:spChg chg="mod">
          <ac:chgData name="Michelle Howard" userId="6677b74e-bdc8-41a5-a25a-f169616dacf3" providerId="ADAL" clId="{67EC27FA-B2C3-49BE-846F-B02A9B0BFF3C}" dt="2025-06-16T09:04:03.079" v="5625" actId="1076"/>
          <ac:spMkLst>
            <pc:docMk/>
            <pc:sldMk cId="2343957115" sldId="2147376948"/>
            <ac:spMk id="14" creationId="{5105B30B-678C-1528-FB9C-81087ECC598A}"/>
          </ac:spMkLst>
        </pc:spChg>
        <pc:spChg chg="add mod">
          <ac:chgData name="Michelle Howard" userId="6677b74e-bdc8-41a5-a25a-f169616dacf3" providerId="ADAL" clId="{67EC27FA-B2C3-49BE-846F-B02A9B0BFF3C}" dt="2025-06-16T09:03:47.615" v="5621" actId="1076"/>
          <ac:spMkLst>
            <pc:docMk/>
            <pc:sldMk cId="2343957115" sldId="2147376948"/>
            <ac:spMk id="18" creationId="{94541E78-2884-0D81-17B2-55200ED85C70}"/>
          </ac:spMkLst>
        </pc:spChg>
        <pc:picChg chg="mod">
          <ac:chgData name="Michelle Howard" userId="6677b74e-bdc8-41a5-a25a-f169616dacf3" providerId="ADAL" clId="{67EC27FA-B2C3-49BE-846F-B02A9B0BFF3C}" dt="2025-06-16T09:04:07.247" v="5626" actId="1076"/>
          <ac:picMkLst>
            <pc:docMk/>
            <pc:sldMk cId="2343957115" sldId="2147376948"/>
            <ac:picMk id="16" creationId="{2B89E717-39D5-C779-5D9A-81EEDCAF9134}"/>
          </ac:picMkLst>
        </pc:picChg>
      </pc:sldChg>
      <pc:sldChg chg="addSp delSp modSp mod">
        <pc:chgData name="Michelle Howard" userId="6677b74e-bdc8-41a5-a25a-f169616dacf3" providerId="ADAL" clId="{67EC27FA-B2C3-49BE-846F-B02A9B0BFF3C}" dt="2025-06-16T09:16:37.519" v="5862" actId="1076"/>
        <pc:sldMkLst>
          <pc:docMk/>
          <pc:sldMk cId="3244379278" sldId="2147376949"/>
        </pc:sldMkLst>
      </pc:sldChg>
      <pc:sldChg chg="modSp mod">
        <pc:chgData name="Michelle Howard" userId="6677b74e-bdc8-41a5-a25a-f169616dacf3" providerId="ADAL" clId="{67EC27FA-B2C3-49BE-846F-B02A9B0BFF3C}" dt="2025-06-16T08:56:54.947" v="5482" actId="20577"/>
        <pc:sldMkLst>
          <pc:docMk/>
          <pc:sldMk cId="3398641454" sldId="2147376953"/>
        </pc:sldMkLst>
        <pc:spChg chg="mod">
          <ac:chgData name="Michelle Howard" userId="6677b74e-bdc8-41a5-a25a-f169616dacf3" providerId="ADAL" clId="{67EC27FA-B2C3-49BE-846F-B02A9B0BFF3C}" dt="2025-06-06T15:34:02.760" v="932" actId="20577"/>
          <ac:spMkLst>
            <pc:docMk/>
            <pc:sldMk cId="3398641454" sldId="2147376953"/>
            <ac:spMk id="2" creationId="{DC5D7D2B-5E69-01FC-0B3A-9DEA77AEE41C}"/>
          </ac:spMkLst>
        </pc:spChg>
        <pc:spChg chg="mod">
          <ac:chgData name="Michelle Howard" userId="6677b74e-bdc8-41a5-a25a-f169616dacf3" providerId="ADAL" clId="{67EC27FA-B2C3-49BE-846F-B02A9B0BFF3C}" dt="2025-06-16T08:56:54.947" v="5482" actId="20577"/>
          <ac:spMkLst>
            <pc:docMk/>
            <pc:sldMk cId="3398641454" sldId="2147376953"/>
            <ac:spMk id="12" creationId="{0845B8DA-56B2-4AC0-E47C-C13B3E7E8B9F}"/>
          </ac:spMkLst>
        </pc:spChg>
        <pc:picChg chg="mod">
          <ac:chgData name="Michelle Howard" userId="6677b74e-bdc8-41a5-a25a-f169616dacf3" providerId="ADAL" clId="{67EC27FA-B2C3-49BE-846F-B02A9B0BFF3C}" dt="2025-06-11T13:12:09.482" v="2560" actId="1076"/>
          <ac:picMkLst>
            <pc:docMk/>
            <pc:sldMk cId="3398641454" sldId="2147376953"/>
            <ac:picMk id="14" creationId="{C38C4986-320A-8572-055A-B53ABFC93DB5}"/>
          </ac:picMkLst>
        </pc:picChg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206594819" sldId="2147376959"/>
        </pc:sldMkLst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1254656358" sldId="2147376963"/>
        </pc:sldMkLst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1028442647" sldId="2147376969"/>
        </pc:sldMkLst>
      </pc:sldChg>
      <pc:sldChg chg="addSp delSp modSp mod">
        <pc:chgData name="Michelle Howard" userId="6677b74e-bdc8-41a5-a25a-f169616dacf3" providerId="ADAL" clId="{67EC27FA-B2C3-49BE-846F-B02A9B0BFF3C}" dt="2025-06-16T09:10:08.161" v="5685" actId="1076"/>
        <pc:sldMkLst>
          <pc:docMk/>
          <pc:sldMk cId="2386677549" sldId="2147376970"/>
        </pc:sldMkLst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4185140664" sldId="2147376971"/>
        </pc:sldMkLst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866211241" sldId="2147376972"/>
        </pc:sldMkLst>
      </pc:sldChg>
      <pc:sldChg chg="del">
        <pc:chgData name="Michelle Howard" userId="6677b74e-bdc8-41a5-a25a-f169616dacf3" providerId="ADAL" clId="{67EC27FA-B2C3-49BE-846F-B02A9B0BFF3C}" dt="2025-06-11T15:02:48.931" v="4364" actId="47"/>
        <pc:sldMkLst>
          <pc:docMk/>
          <pc:sldMk cId="338422219" sldId="2147376973"/>
        </pc:sldMkLst>
      </pc:sldChg>
      <pc:sldChg chg="addSp delSp modSp del mod">
        <pc:chgData name="Michelle Howard" userId="6677b74e-bdc8-41a5-a25a-f169616dacf3" providerId="ADAL" clId="{67EC27FA-B2C3-49BE-846F-B02A9B0BFF3C}" dt="2025-06-11T15:02:52.242" v="4365" actId="47"/>
        <pc:sldMkLst>
          <pc:docMk/>
          <pc:sldMk cId="2717536456" sldId="2147376975"/>
        </pc:sldMkLst>
      </pc:sldChg>
      <pc:sldChg chg="addSp delSp modSp mod">
        <pc:chgData name="Michelle Howard" userId="6677b74e-bdc8-41a5-a25a-f169616dacf3" providerId="ADAL" clId="{67EC27FA-B2C3-49BE-846F-B02A9B0BFF3C}" dt="2025-06-16T08:14:16.389" v="5291"/>
        <pc:sldMkLst>
          <pc:docMk/>
          <pc:sldMk cId="2534950437" sldId="2147376976"/>
        </pc:sldMkLst>
        <pc:spChg chg="mod">
          <ac:chgData name="Michelle Howard" userId="6677b74e-bdc8-41a5-a25a-f169616dacf3" providerId="ADAL" clId="{67EC27FA-B2C3-49BE-846F-B02A9B0BFF3C}" dt="2025-06-06T15:56:18.956" v="1897" actId="20577"/>
          <ac:spMkLst>
            <pc:docMk/>
            <pc:sldMk cId="2534950437" sldId="2147376976"/>
            <ac:spMk id="2" creationId="{DC5D7D2B-5E69-01FC-0B3A-9DEA77AEE41C}"/>
          </ac:spMkLst>
        </pc:spChg>
        <pc:spChg chg="mod">
          <ac:chgData name="Michelle Howard" userId="6677b74e-bdc8-41a5-a25a-f169616dacf3" providerId="ADAL" clId="{67EC27FA-B2C3-49BE-846F-B02A9B0BFF3C}" dt="2025-06-06T15:56:25.570" v="1899" actId="1076"/>
          <ac:spMkLst>
            <pc:docMk/>
            <pc:sldMk cId="2534950437" sldId="2147376976"/>
            <ac:spMk id="14" creationId="{5105B30B-678C-1528-FB9C-81087ECC598A}"/>
          </ac:spMkLst>
        </pc:spChg>
        <pc:picChg chg="mod">
          <ac:chgData name="Michelle Howard" userId="6677b74e-bdc8-41a5-a25a-f169616dacf3" providerId="ADAL" clId="{67EC27FA-B2C3-49BE-846F-B02A9B0BFF3C}" dt="2025-06-06T15:56:27.607" v="1900" actId="1076"/>
          <ac:picMkLst>
            <pc:docMk/>
            <pc:sldMk cId="2534950437" sldId="2147376976"/>
            <ac:picMk id="16" creationId="{2B89E717-39D5-C779-5D9A-81EEDCAF9134}"/>
          </ac:picMkLst>
        </pc:picChg>
      </pc:sldChg>
      <pc:sldChg chg="addSp delSp modSp mod">
        <pc:chgData name="Michelle Howard" userId="6677b74e-bdc8-41a5-a25a-f169616dacf3" providerId="ADAL" clId="{67EC27FA-B2C3-49BE-846F-B02A9B0BFF3C}" dt="2025-06-16T08:37:41.648" v="5388" actId="1076"/>
        <pc:sldMkLst>
          <pc:docMk/>
          <pc:sldMk cId="4104022119" sldId="2147376985"/>
        </pc:sldMkLst>
      </pc:sldChg>
      <pc:sldChg chg="addSp delSp modSp mod">
        <pc:chgData name="Michelle Howard" userId="6677b74e-bdc8-41a5-a25a-f169616dacf3" providerId="ADAL" clId="{67EC27FA-B2C3-49BE-846F-B02A9B0BFF3C}" dt="2025-06-16T09:18:09.410" v="5876" actId="20577"/>
        <pc:sldMkLst>
          <pc:docMk/>
          <pc:sldMk cId="1018210060" sldId="2147376986"/>
        </pc:sldMkLst>
      </pc:sldChg>
      <pc:sldChg chg="del">
        <pc:chgData name="Michelle Howard" userId="6677b74e-bdc8-41a5-a25a-f169616dacf3" providerId="ADAL" clId="{67EC27FA-B2C3-49BE-846F-B02A9B0BFF3C}" dt="2025-06-11T15:02:45.082" v="4363" actId="47"/>
        <pc:sldMkLst>
          <pc:docMk/>
          <pc:sldMk cId="538116900" sldId="2147376987"/>
        </pc:sldMkLst>
      </pc:sldChg>
      <pc:sldChg chg="addSp delSp modSp add mod ord">
        <pc:chgData name="Michelle Howard" userId="6677b74e-bdc8-41a5-a25a-f169616dacf3" providerId="ADAL" clId="{67EC27FA-B2C3-49BE-846F-B02A9B0BFF3C}" dt="2025-06-16T09:20:18.048" v="5902" actId="1076"/>
        <pc:sldMkLst>
          <pc:docMk/>
          <pc:sldMk cId="3392850169" sldId="2147376988"/>
        </pc:sldMkLst>
      </pc:sldChg>
      <pc:sldChg chg="addSp delSp modSp add mod">
        <pc:chgData name="Michelle Howard" userId="6677b74e-bdc8-41a5-a25a-f169616dacf3" providerId="ADAL" clId="{67EC27FA-B2C3-49BE-846F-B02A9B0BFF3C}" dt="2025-06-16T08:46:38.276" v="5465" actId="20577"/>
        <pc:sldMkLst>
          <pc:docMk/>
          <pc:sldMk cId="2241084566" sldId="2147376989"/>
        </pc:sldMkLst>
      </pc:sldChg>
      <pc:sldChg chg="addSp delSp modSp add del mod">
        <pc:chgData name="Michelle Howard" userId="6677b74e-bdc8-41a5-a25a-f169616dacf3" providerId="ADAL" clId="{67EC27FA-B2C3-49BE-846F-B02A9B0BFF3C}" dt="2025-06-11T16:18:55.308" v="5283" actId="47"/>
        <pc:sldMkLst>
          <pc:docMk/>
          <pc:sldMk cId="3246338646" sldId="2147376990"/>
        </pc:sldMkLst>
      </pc:sldChg>
      <pc:sldChg chg="addSp delSp modSp add mod">
        <pc:chgData name="Michelle Howard" userId="6677b74e-bdc8-41a5-a25a-f169616dacf3" providerId="ADAL" clId="{67EC27FA-B2C3-49BE-846F-B02A9B0BFF3C}" dt="2025-06-16T08:40:22.758" v="5400" actId="14100"/>
        <pc:sldMkLst>
          <pc:docMk/>
          <pc:sldMk cId="4113093985" sldId="2147376991"/>
        </pc:sldMkLst>
      </pc:sldChg>
      <pc:sldChg chg="addSp delSp modSp add mod">
        <pc:chgData name="Michelle Howard" userId="6677b74e-bdc8-41a5-a25a-f169616dacf3" providerId="ADAL" clId="{67EC27FA-B2C3-49BE-846F-B02A9B0BFF3C}" dt="2025-06-16T09:17:09.363" v="5864" actId="1076"/>
        <pc:sldMkLst>
          <pc:docMk/>
          <pc:sldMk cId="135400718" sldId="2147376992"/>
        </pc:sldMkLst>
      </pc:sldChg>
      <pc:sldChg chg="addSp delSp modSp add mod">
        <pc:chgData name="Michelle Howard" userId="6677b74e-bdc8-41a5-a25a-f169616dacf3" providerId="ADAL" clId="{67EC27FA-B2C3-49BE-846F-B02A9B0BFF3C}" dt="2025-06-16T10:40:55.902" v="6836" actId="1076"/>
        <pc:sldMkLst>
          <pc:docMk/>
          <pc:sldMk cId="2760247589" sldId="2147376993"/>
        </pc:sldMkLst>
      </pc:sldChg>
    </pc:docChg>
  </pc:docChgLst>
  <pc:docChgLst>
    <pc:chgData name="Michelle Howard" userId="6677b74e-bdc8-41a5-a25a-f169616dacf3" providerId="ADAL" clId="{D5123842-F482-4FAF-AE16-D55C1B92A16B}"/>
    <pc:docChg chg="undo custSel addSld delSld modSld">
      <pc:chgData name="Michelle Howard" userId="6677b74e-bdc8-41a5-a25a-f169616dacf3" providerId="ADAL" clId="{D5123842-F482-4FAF-AE16-D55C1B92A16B}" dt="2025-08-01T11:17:26.388" v="5033" actId="20577"/>
      <pc:docMkLst>
        <pc:docMk/>
      </pc:docMkLst>
      <pc:sldChg chg="modSp mod">
        <pc:chgData name="Michelle Howard" userId="6677b74e-bdc8-41a5-a25a-f169616dacf3" providerId="ADAL" clId="{D5123842-F482-4FAF-AE16-D55C1B92A16B}" dt="2025-07-23T11:45:04.685" v="5" actId="20577"/>
        <pc:sldMkLst>
          <pc:docMk/>
          <pc:sldMk cId="1781673149" sldId="451"/>
        </pc:sldMkLst>
        <pc:spChg chg="mod">
          <ac:chgData name="Michelle Howard" userId="6677b74e-bdc8-41a5-a25a-f169616dacf3" providerId="ADAL" clId="{D5123842-F482-4FAF-AE16-D55C1B92A16B}" dt="2025-07-23T11:45:04.685" v="5" actId="20577"/>
          <ac:spMkLst>
            <pc:docMk/>
            <pc:sldMk cId="1781673149" sldId="451"/>
            <ac:spMk id="3" creationId="{A8D7EE9E-08AA-8CDD-88BE-22A3C846B2EB}"/>
          </ac:spMkLst>
        </pc:spChg>
      </pc:sldChg>
      <pc:sldChg chg="delSp mod">
        <pc:chgData name="Michelle Howard" userId="6677b74e-bdc8-41a5-a25a-f169616dacf3" providerId="ADAL" clId="{D5123842-F482-4FAF-AE16-D55C1B92A16B}" dt="2025-07-23T11:45:09.145" v="6" actId="478"/>
        <pc:sldMkLst>
          <pc:docMk/>
          <pc:sldMk cId="1401896080" sldId="2147376947"/>
        </pc:sldMkLst>
      </pc:sldChg>
      <pc:sldChg chg="del">
        <pc:chgData name="Michelle Howard" userId="6677b74e-bdc8-41a5-a25a-f169616dacf3" providerId="ADAL" clId="{D5123842-F482-4FAF-AE16-D55C1B92A16B}" dt="2025-07-23T11:45:45.640" v="18" actId="47"/>
        <pc:sldMkLst>
          <pc:docMk/>
          <pc:sldMk cId="3244379278" sldId="2147376949"/>
        </pc:sldMkLst>
      </pc:sldChg>
      <pc:sldChg chg="modSp mod">
        <pc:chgData name="Michelle Howard" userId="6677b74e-bdc8-41a5-a25a-f169616dacf3" providerId="ADAL" clId="{D5123842-F482-4FAF-AE16-D55C1B92A16B}" dt="2025-07-23T11:45:20.421" v="14" actId="20577"/>
        <pc:sldMkLst>
          <pc:docMk/>
          <pc:sldMk cId="3398641454" sldId="2147376953"/>
        </pc:sldMkLst>
        <pc:spChg chg="mod">
          <ac:chgData name="Michelle Howard" userId="6677b74e-bdc8-41a5-a25a-f169616dacf3" providerId="ADAL" clId="{D5123842-F482-4FAF-AE16-D55C1B92A16B}" dt="2025-07-23T11:45:20.421" v="14" actId="20577"/>
          <ac:spMkLst>
            <pc:docMk/>
            <pc:sldMk cId="3398641454" sldId="2147376953"/>
            <ac:spMk id="2" creationId="{DC5D7D2B-5E69-01FC-0B3A-9DEA77AEE41C}"/>
          </ac:spMkLst>
        </pc:spChg>
      </pc:sldChg>
      <pc:sldChg chg="del">
        <pc:chgData name="Michelle Howard" userId="6677b74e-bdc8-41a5-a25a-f169616dacf3" providerId="ADAL" clId="{D5123842-F482-4FAF-AE16-D55C1B92A16B}" dt="2025-07-23T11:45:30.584" v="15" actId="47"/>
        <pc:sldMkLst>
          <pc:docMk/>
          <pc:sldMk cId="3526531655" sldId="2147376957"/>
        </pc:sldMkLst>
      </pc:sldChg>
      <pc:sldChg chg="modSp mod">
        <pc:chgData name="Michelle Howard" userId="6677b74e-bdc8-41a5-a25a-f169616dacf3" providerId="ADAL" clId="{D5123842-F482-4FAF-AE16-D55C1B92A16B}" dt="2025-08-01T11:17:26.388" v="5033" actId="20577"/>
        <pc:sldMkLst>
          <pc:docMk/>
          <pc:sldMk cId="328365741" sldId="2147376994"/>
        </pc:sldMkLst>
        <pc:spChg chg="mod">
          <ac:chgData name="Michelle Howard" userId="6677b74e-bdc8-41a5-a25a-f169616dacf3" providerId="ADAL" clId="{D5123842-F482-4FAF-AE16-D55C1B92A16B}" dt="2025-07-23T11:45:13.061" v="8" actId="20577"/>
          <ac:spMkLst>
            <pc:docMk/>
            <pc:sldMk cId="328365741" sldId="2147376994"/>
            <ac:spMk id="2" creationId="{DC5D7D2B-5E69-01FC-0B3A-9DEA77AEE41C}"/>
          </ac:spMkLst>
        </pc:spChg>
        <pc:spChg chg="mod">
          <ac:chgData name="Michelle Howard" userId="6677b74e-bdc8-41a5-a25a-f169616dacf3" providerId="ADAL" clId="{D5123842-F482-4FAF-AE16-D55C1B92A16B}" dt="2025-08-01T11:17:26.388" v="5033" actId="20577"/>
          <ac:spMkLst>
            <pc:docMk/>
            <pc:sldMk cId="328365741" sldId="2147376994"/>
            <ac:spMk id="12" creationId="{0845B8DA-56B2-4AC0-E47C-C13B3E7E8B9F}"/>
          </ac:spMkLst>
        </pc:spChg>
      </pc:sldChg>
      <pc:sldChg chg="del">
        <pc:chgData name="Michelle Howard" userId="6677b74e-bdc8-41a5-a25a-f169616dacf3" providerId="ADAL" clId="{D5123842-F482-4FAF-AE16-D55C1B92A16B}" dt="2025-07-23T11:45:32.740" v="16" actId="47"/>
        <pc:sldMkLst>
          <pc:docMk/>
          <pc:sldMk cId="3346182859" sldId="2147376995"/>
        </pc:sldMkLst>
      </pc:sldChg>
      <pc:sldChg chg="addSp delSp modSp mod">
        <pc:chgData name="Michelle Howard" userId="6677b74e-bdc8-41a5-a25a-f169616dacf3" providerId="ADAL" clId="{D5123842-F482-4FAF-AE16-D55C1B92A16B}" dt="2025-08-01T10:29:23.815" v="3464" actId="20577"/>
        <pc:sldMkLst>
          <pc:docMk/>
          <pc:sldMk cId="1775337583" sldId="2147376996"/>
        </pc:sldMkLst>
        <pc:spChg chg="del">
          <ac:chgData name="Michelle Howard" userId="6677b74e-bdc8-41a5-a25a-f169616dacf3" providerId="ADAL" clId="{D5123842-F482-4FAF-AE16-D55C1B92A16B}" dt="2025-08-01T10:19:42.394" v="2934" actId="478"/>
          <ac:spMkLst>
            <pc:docMk/>
            <pc:sldMk cId="1775337583" sldId="2147376996"/>
            <ac:spMk id="2" creationId="{680EFD28-EC40-1EC8-9B3E-D815CE407E46}"/>
          </ac:spMkLst>
        </pc:spChg>
        <pc:spChg chg="mod">
          <ac:chgData name="Michelle Howard" userId="6677b74e-bdc8-41a5-a25a-f169616dacf3" providerId="ADAL" clId="{D5123842-F482-4FAF-AE16-D55C1B92A16B}" dt="2025-07-23T11:45:55.601" v="22" actId="1076"/>
          <ac:spMkLst>
            <pc:docMk/>
            <pc:sldMk cId="1775337583" sldId="2147376996"/>
            <ac:spMk id="9" creationId="{1E60EE55-59E0-A03C-EA8B-120D10E9B7FF}"/>
          </ac:spMkLst>
        </pc:spChg>
        <pc:spChg chg="mod">
          <ac:chgData name="Michelle Howard" userId="6677b74e-bdc8-41a5-a25a-f169616dacf3" providerId="ADAL" clId="{D5123842-F482-4FAF-AE16-D55C1B92A16B}" dt="2025-08-01T10:29:23.815" v="3464" actId="20577"/>
          <ac:spMkLst>
            <pc:docMk/>
            <pc:sldMk cId="1775337583" sldId="2147376996"/>
            <ac:spMk id="15" creationId="{83A272E6-A1E2-F5FC-B5E3-79753839CEB5}"/>
          </ac:spMkLst>
        </pc:spChg>
        <pc:spChg chg="del mod">
          <ac:chgData name="Michelle Howard" userId="6677b74e-bdc8-41a5-a25a-f169616dacf3" providerId="ADAL" clId="{D5123842-F482-4FAF-AE16-D55C1B92A16B}" dt="2025-08-01T10:19:40.886" v="2933" actId="478"/>
          <ac:spMkLst>
            <pc:docMk/>
            <pc:sldMk cId="1775337583" sldId="2147376996"/>
            <ac:spMk id="16" creationId="{4F825C4B-C3AC-D908-10DF-D7FBEBF364A4}"/>
          </ac:spMkLst>
        </pc:spChg>
        <pc:spChg chg="del mod">
          <ac:chgData name="Michelle Howard" userId="6677b74e-bdc8-41a5-a25a-f169616dacf3" providerId="ADAL" clId="{D5123842-F482-4FAF-AE16-D55C1B92A16B}" dt="2025-08-01T10:24:47.900" v="3370" actId="478"/>
          <ac:spMkLst>
            <pc:docMk/>
            <pc:sldMk cId="1775337583" sldId="2147376996"/>
            <ac:spMk id="17" creationId="{AC512ABC-21AC-F41C-C4B9-A2750C682809}"/>
          </ac:spMkLst>
        </pc:spChg>
        <pc:picChg chg="add del">
          <ac:chgData name="Michelle Howard" userId="6677b74e-bdc8-41a5-a25a-f169616dacf3" providerId="ADAL" clId="{D5123842-F482-4FAF-AE16-D55C1B92A16B}" dt="2025-08-01T10:27:43.229" v="3398" actId="21"/>
          <ac:picMkLst>
            <pc:docMk/>
            <pc:sldMk cId="1775337583" sldId="2147376996"/>
            <ac:picMk id="14" creationId="{A545F5AA-DB34-7FB7-5678-0E13F3BAE1A0}"/>
          </ac:picMkLst>
        </pc:picChg>
        <pc:picChg chg="add mod">
          <ac:chgData name="Michelle Howard" userId="6677b74e-bdc8-41a5-a25a-f169616dacf3" providerId="ADAL" clId="{D5123842-F482-4FAF-AE16-D55C1B92A16B}" dt="2025-08-01T10:27:59.371" v="3405" actId="1076"/>
          <ac:picMkLst>
            <pc:docMk/>
            <pc:sldMk cId="1775337583" sldId="2147376996"/>
            <ac:picMk id="18" creationId="{A545F5AA-DB34-7FB7-5678-0E13F3BAE1A0}"/>
          </ac:picMkLst>
        </pc:picChg>
      </pc:sldChg>
      <pc:sldChg chg="del">
        <pc:chgData name="Michelle Howard" userId="6677b74e-bdc8-41a5-a25a-f169616dacf3" providerId="ADAL" clId="{D5123842-F482-4FAF-AE16-D55C1B92A16B}" dt="2025-07-23T11:45:42.990" v="17" actId="47"/>
        <pc:sldMkLst>
          <pc:docMk/>
          <pc:sldMk cId="92346891" sldId="2147376997"/>
        </pc:sldMkLst>
      </pc:sldChg>
      <pc:sldChg chg="delSp modSp mod">
        <pc:chgData name="Michelle Howard" userId="6677b74e-bdc8-41a5-a25a-f169616dacf3" providerId="ADAL" clId="{D5123842-F482-4FAF-AE16-D55C1B92A16B}" dt="2025-08-01T10:16:43.028" v="2914" actId="20577"/>
        <pc:sldMkLst>
          <pc:docMk/>
          <pc:sldMk cId="2090485811" sldId="2147376998"/>
        </pc:sldMkLst>
        <pc:spChg chg="mod">
          <ac:chgData name="Michelle Howard" userId="6677b74e-bdc8-41a5-a25a-f169616dacf3" providerId="ADAL" clId="{D5123842-F482-4FAF-AE16-D55C1B92A16B}" dt="2025-07-23T11:50:31.158" v="39" actId="1076"/>
          <ac:spMkLst>
            <pc:docMk/>
            <pc:sldMk cId="2090485811" sldId="2147376998"/>
            <ac:spMk id="12" creationId="{69A20D81-2E8B-E482-18BC-59672AABE654}"/>
          </ac:spMkLst>
        </pc:spChg>
        <pc:spChg chg="mod">
          <ac:chgData name="Michelle Howard" userId="6677b74e-bdc8-41a5-a25a-f169616dacf3" providerId="ADAL" clId="{D5123842-F482-4FAF-AE16-D55C1B92A16B}" dt="2025-08-01T10:16:43.028" v="2914" actId="20577"/>
          <ac:spMkLst>
            <pc:docMk/>
            <pc:sldMk cId="2090485811" sldId="2147376998"/>
            <ac:spMk id="15" creationId="{83A272E6-A1E2-F5FC-B5E3-79753839CEB5}"/>
          </ac:spMkLst>
        </pc:spChg>
      </pc:sldChg>
      <pc:sldChg chg="del">
        <pc:chgData name="Michelle Howard" userId="6677b74e-bdc8-41a5-a25a-f169616dacf3" providerId="ADAL" clId="{D5123842-F482-4FAF-AE16-D55C1B92A16B}" dt="2025-07-23T14:27:38.248" v="2779" actId="47"/>
        <pc:sldMkLst>
          <pc:docMk/>
          <pc:sldMk cId="891350665" sldId="2147376999"/>
        </pc:sldMkLst>
      </pc:sldChg>
      <pc:sldChg chg="addSp delSp modSp mod">
        <pc:chgData name="Michelle Howard" userId="6677b74e-bdc8-41a5-a25a-f169616dacf3" providerId="ADAL" clId="{D5123842-F482-4FAF-AE16-D55C1B92A16B}" dt="2025-08-01T10:46:12.498" v="4070" actId="20577"/>
        <pc:sldMkLst>
          <pc:docMk/>
          <pc:sldMk cId="3452163060" sldId="2147377000"/>
        </pc:sldMkLst>
        <pc:spChg chg="mod">
          <ac:chgData name="Michelle Howard" userId="6677b74e-bdc8-41a5-a25a-f169616dacf3" providerId="ADAL" clId="{D5123842-F482-4FAF-AE16-D55C1B92A16B}" dt="2025-08-01T10:43:01.803" v="3946" actId="1076"/>
          <ac:spMkLst>
            <pc:docMk/>
            <pc:sldMk cId="3452163060" sldId="2147377000"/>
            <ac:spMk id="12" creationId="{69A20D81-2E8B-E482-18BC-59672AABE654}"/>
          </ac:spMkLst>
        </pc:spChg>
        <pc:spChg chg="mod">
          <ac:chgData name="Michelle Howard" userId="6677b74e-bdc8-41a5-a25a-f169616dacf3" providerId="ADAL" clId="{D5123842-F482-4FAF-AE16-D55C1B92A16B}" dt="2025-08-01T10:43:06.347" v="3948" actId="14100"/>
          <ac:spMkLst>
            <pc:docMk/>
            <pc:sldMk cId="3452163060" sldId="2147377000"/>
            <ac:spMk id="15" creationId="{83A272E6-A1E2-F5FC-B5E3-79753839CEB5}"/>
          </ac:spMkLst>
        </pc:spChg>
        <pc:graphicFrameChg chg="add mod modGraphic">
          <ac:chgData name="Michelle Howard" userId="6677b74e-bdc8-41a5-a25a-f169616dacf3" providerId="ADAL" clId="{D5123842-F482-4FAF-AE16-D55C1B92A16B}" dt="2025-08-01T10:46:12.498" v="4070" actId="20577"/>
          <ac:graphicFrameMkLst>
            <pc:docMk/>
            <pc:sldMk cId="3452163060" sldId="2147377000"/>
            <ac:graphicFrameMk id="2" creationId="{5C3715E0-5534-8395-CABD-0A8021DD1F47}"/>
          </ac:graphicFrameMkLst>
        </pc:graphicFrameChg>
        <pc:graphicFrameChg chg="del">
          <ac:chgData name="Michelle Howard" userId="6677b74e-bdc8-41a5-a25a-f169616dacf3" providerId="ADAL" clId="{D5123842-F482-4FAF-AE16-D55C1B92A16B}" dt="2025-08-01T10:42:46.160" v="3932" actId="478"/>
          <ac:graphicFrameMkLst>
            <pc:docMk/>
            <pc:sldMk cId="3452163060" sldId="2147377000"/>
            <ac:graphicFrameMk id="14" creationId="{9FED0A35-B04C-F480-2985-53C2597B56F0}"/>
          </ac:graphicFrameMkLst>
        </pc:graphicFrameChg>
      </pc:sldChg>
      <pc:sldChg chg="del">
        <pc:chgData name="Michelle Howard" userId="6677b74e-bdc8-41a5-a25a-f169616dacf3" providerId="ADAL" clId="{D5123842-F482-4FAF-AE16-D55C1B92A16B}" dt="2025-08-01T10:46:25.503" v="4071" actId="47"/>
        <pc:sldMkLst>
          <pc:docMk/>
          <pc:sldMk cId="1040683727" sldId="2147377001"/>
        </pc:sldMkLst>
      </pc:sldChg>
      <pc:sldChg chg="del">
        <pc:chgData name="Michelle Howard" userId="6677b74e-bdc8-41a5-a25a-f169616dacf3" providerId="ADAL" clId="{D5123842-F482-4FAF-AE16-D55C1B92A16B}" dt="2025-08-01T10:46:31.442" v="4073" actId="47"/>
        <pc:sldMkLst>
          <pc:docMk/>
          <pc:sldMk cId="3612669098" sldId="2147377002"/>
        </pc:sldMkLst>
      </pc:sldChg>
      <pc:sldChg chg="del">
        <pc:chgData name="Michelle Howard" userId="6677b74e-bdc8-41a5-a25a-f169616dacf3" providerId="ADAL" clId="{D5123842-F482-4FAF-AE16-D55C1B92A16B}" dt="2025-08-01T10:46:30.010" v="4072" actId="47"/>
        <pc:sldMkLst>
          <pc:docMk/>
          <pc:sldMk cId="2999428847" sldId="2147377003"/>
        </pc:sldMkLst>
      </pc:sldChg>
      <pc:sldChg chg="del">
        <pc:chgData name="Michelle Howard" userId="6677b74e-bdc8-41a5-a25a-f169616dacf3" providerId="ADAL" clId="{D5123842-F482-4FAF-AE16-D55C1B92A16B}" dt="2025-08-01T10:46:33.074" v="4074" actId="47"/>
        <pc:sldMkLst>
          <pc:docMk/>
          <pc:sldMk cId="857800805" sldId="2147377004"/>
        </pc:sldMkLst>
      </pc:sldChg>
      <pc:sldChg chg="del">
        <pc:chgData name="Michelle Howard" userId="6677b74e-bdc8-41a5-a25a-f169616dacf3" providerId="ADAL" clId="{D5123842-F482-4FAF-AE16-D55C1B92A16B}" dt="2025-08-01T10:46:34.263" v="4075" actId="47"/>
        <pc:sldMkLst>
          <pc:docMk/>
          <pc:sldMk cId="1963329870" sldId="2147377005"/>
        </pc:sldMkLst>
      </pc:sldChg>
      <pc:sldChg chg="addSp modSp add mod">
        <pc:chgData name="Michelle Howard" userId="6677b74e-bdc8-41a5-a25a-f169616dacf3" providerId="ADAL" clId="{D5123842-F482-4FAF-AE16-D55C1B92A16B}" dt="2025-07-23T12:34:20.996" v="1437" actId="21"/>
        <pc:sldMkLst>
          <pc:docMk/>
          <pc:sldMk cId="1413677701" sldId="2147377006"/>
        </pc:sldMkLst>
        <pc:spChg chg="mod">
          <ac:chgData name="Michelle Howard" userId="6677b74e-bdc8-41a5-a25a-f169616dacf3" providerId="ADAL" clId="{D5123842-F482-4FAF-AE16-D55C1B92A16B}" dt="2025-07-23T12:34:20.996" v="1437" actId="21"/>
          <ac:spMkLst>
            <pc:docMk/>
            <pc:sldMk cId="1413677701" sldId="2147377006"/>
            <ac:spMk id="15" creationId="{83A272E6-A1E2-F5FC-B5E3-79753839CEB5}"/>
          </ac:spMkLst>
        </pc:spChg>
        <pc:picChg chg="add mod">
          <ac:chgData name="Michelle Howard" userId="6677b74e-bdc8-41a5-a25a-f169616dacf3" providerId="ADAL" clId="{D5123842-F482-4FAF-AE16-D55C1B92A16B}" dt="2025-07-23T12:33:55.222" v="1413" actId="1076"/>
          <ac:picMkLst>
            <pc:docMk/>
            <pc:sldMk cId="1413677701" sldId="2147377006"/>
            <ac:picMk id="13" creationId="{7E3645CB-370B-28C4-2B54-9EC7BC4A3878}"/>
          </ac:picMkLst>
        </pc:picChg>
      </pc:sldChg>
      <pc:sldChg chg="addSp delSp modSp add mod">
        <pc:chgData name="Michelle Howard" userId="6677b74e-bdc8-41a5-a25a-f169616dacf3" providerId="ADAL" clId="{D5123842-F482-4FAF-AE16-D55C1B92A16B}" dt="2025-07-23T14:26:23.274" v="2778" actId="20577"/>
        <pc:sldMkLst>
          <pc:docMk/>
          <pc:sldMk cId="2328538832" sldId="2147377007"/>
        </pc:sldMkLst>
        <pc:spChg chg="add mod">
          <ac:chgData name="Michelle Howard" userId="6677b74e-bdc8-41a5-a25a-f169616dacf3" providerId="ADAL" clId="{D5123842-F482-4FAF-AE16-D55C1B92A16B}" dt="2025-07-23T13:41:47.910" v="2284" actId="1076"/>
          <ac:spMkLst>
            <pc:docMk/>
            <pc:sldMk cId="2328538832" sldId="2147377007"/>
            <ac:spMk id="2" creationId="{551892D1-5ABF-EAB2-E1AE-CCD97E2C8B63}"/>
          </ac:spMkLst>
        </pc:spChg>
        <pc:spChg chg="mod">
          <ac:chgData name="Michelle Howard" userId="6677b74e-bdc8-41a5-a25a-f169616dacf3" providerId="ADAL" clId="{D5123842-F482-4FAF-AE16-D55C1B92A16B}" dt="2025-07-23T14:26:23.274" v="2778" actId="20577"/>
          <ac:spMkLst>
            <pc:docMk/>
            <pc:sldMk cId="2328538832" sldId="2147377007"/>
            <ac:spMk id="15" creationId="{83A272E6-A1E2-F5FC-B5E3-79753839CEB5}"/>
          </ac:spMkLst>
        </pc:spChg>
        <pc:picChg chg="add mod">
          <ac:chgData name="Michelle Howard" userId="6677b74e-bdc8-41a5-a25a-f169616dacf3" providerId="ADAL" clId="{D5123842-F482-4FAF-AE16-D55C1B92A16B}" dt="2025-07-23T13:41:59.013" v="2288" actId="1076"/>
          <ac:picMkLst>
            <pc:docMk/>
            <pc:sldMk cId="2328538832" sldId="2147377007"/>
            <ac:picMk id="14" creationId="{413E4261-5F70-D3C9-4CFF-871E9ABEEAFC}"/>
          </ac:picMkLst>
        </pc:picChg>
      </pc:sldChg>
      <pc:sldChg chg="modSp add mod">
        <pc:chgData name="Michelle Howard" userId="6677b74e-bdc8-41a5-a25a-f169616dacf3" providerId="ADAL" clId="{D5123842-F482-4FAF-AE16-D55C1B92A16B}" dt="2025-07-23T13:51:50.550" v="2563" actId="20577"/>
        <pc:sldMkLst>
          <pc:docMk/>
          <pc:sldMk cId="2654469128" sldId="2147377008"/>
        </pc:sldMkLst>
        <pc:spChg chg="mod">
          <ac:chgData name="Michelle Howard" userId="6677b74e-bdc8-41a5-a25a-f169616dacf3" providerId="ADAL" clId="{D5123842-F482-4FAF-AE16-D55C1B92A16B}" dt="2025-07-23T13:51:50.550" v="2563" actId="20577"/>
          <ac:spMkLst>
            <pc:docMk/>
            <pc:sldMk cId="2654469128" sldId="2147377008"/>
            <ac:spMk id="15" creationId="{83A272E6-A1E2-F5FC-B5E3-79753839CEB5}"/>
          </ac:spMkLst>
        </pc:spChg>
      </pc:sldChg>
      <pc:sldChg chg="addSp modSp add mod">
        <pc:chgData name="Michelle Howard" userId="6677b74e-bdc8-41a5-a25a-f169616dacf3" providerId="ADAL" clId="{D5123842-F482-4FAF-AE16-D55C1B92A16B}" dt="2025-07-23T14:32:15.358" v="2842" actId="20577"/>
        <pc:sldMkLst>
          <pc:docMk/>
          <pc:sldMk cId="574988357" sldId="2147377009"/>
        </pc:sldMkLst>
        <pc:spChg chg="mod">
          <ac:chgData name="Michelle Howard" userId="6677b74e-bdc8-41a5-a25a-f169616dacf3" providerId="ADAL" clId="{D5123842-F482-4FAF-AE16-D55C1B92A16B}" dt="2025-07-23T14:32:15.358" v="2842" actId="20577"/>
          <ac:spMkLst>
            <pc:docMk/>
            <pc:sldMk cId="574988357" sldId="2147377009"/>
            <ac:spMk id="15" creationId="{83A272E6-A1E2-F5FC-B5E3-79753839CEB5}"/>
          </ac:spMkLst>
        </pc:spChg>
        <pc:graphicFrameChg chg="add mod">
          <ac:chgData name="Michelle Howard" userId="6677b74e-bdc8-41a5-a25a-f169616dacf3" providerId="ADAL" clId="{D5123842-F482-4FAF-AE16-D55C1B92A16B}" dt="2025-07-23T14:00:51.245" v="2688" actId="1076"/>
          <ac:graphicFrameMkLst>
            <pc:docMk/>
            <pc:sldMk cId="574988357" sldId="2147377009"/>
            <ac:graphicFrameMk id="16" creationId="{699B9F1B-579A-A87F-2EC7-486CE1CF739A}"/>
          </ac:graphicFrameMkLst>
        </pc:graphicFrameChg>
      </pc:sldChg>
      <pc:sldChg chg="addSp delSp modSp add mod">
        <pc:chgData name="Michelle Howard" userId="6677b74e-bdc8-41a5-a25a-f169616dacf3" providerId="ADAL" clId="{D5123842-F482-4FAF-AE16-D55C1B92A16B}" dt="2025-08-01T10:35:13.313" v="3931" actId="20577"/>
        <pc:sldMkLst>
          <pc:docMk/>
          <pc:sldMk cId="1504639655" sldId="2147377010"/>
        </pc:sldMkLst>
        <pc:spChg chg="add mod">
          <ac:chgData name="Michelle Howard" userId="6677b74e-bdc8-41a5-a25a-f169616dacf3" providerId="ADAL" clId="{D5123842-F482-4FAF-AE16-D55C1B92A16B}" dt="2025-08-01T10:35:13.313" v="3931" actId="20577"/>
          <ac:spMkLst>
            <pc:docMk/>
            <pc:sldMk cId="1504639655" sldId="2147377010"/>
            <ac:spMk id="14" creationId="{83513F20-2624-A6A5-BC77-7D5A616690FC}"/>
          </ac:spMkLst>
        </pc:spChg>
        <pc:spChg chg="mod">
          <ac:chgData name="Michelle Howard" userId="6677b74e-bdc8-41a5-a25a-f169616dacf3" providerId="ADAL" clId="{D5123842-F482-4FAF-AE16-D55C1B92A16B}" dt="2025-08-01T10:34:56.804" v="3921" actId="20577"/>
          <ac:spMkLst>
            <pc:docMk/>
            <pc:sldMk cId="1504639655" sldId="2147377010"/>
            <ac:spMk id="15" creationId="{83A272E6-A1E2-F5FC-B5E3-79753839CEB5}"/>
          </ac:spMkLst>
        </pc:spChg>
        <pc:picChg chg="add mod">
          <ac:chgData name="Michelle Howard" userId="6677b74e-bdc8-41a5-a25a-f169616dacf3" providerId="ADAL" clId="{D5123842-F482-4FAF-AE16-D55C1B92A16B}" dt="2025-08-01T10:35:03.804" v="3923" actId="1076"/>
          <ac:picMkLst>
            <pc:docMk/>
            <pc:sldMk cId="1504639655" sldId="2147377010"/>
            <ac:picMk id="13" creationId="{21E88E81-6036-89A1-772D-94832EAD7461}"/>
          </ac:picMkLst>
        </pc:picChg>
        <pc:picChg chg="del">
          <ac:chgData name="Michelle Howard" userId="6677b74e-bdc8-41a5-a25a-f169616dacf3" providerId="ADAL" clId="{D5123842-F482-4FAF-AE16-D55C1B92A16B}" dt="2025-08-01T10:30:50.033" v="3549" actId="478"/>
          <ac:picMkLst>
            <pc:docMk/>
            <pc:sldMk cId="1504639655" sldId="2147377010"/>
            <ac:picMk id="18" creationId="{A545F5AA-DB34-7FB7-5678-0E13F3BAE1A0}"/>
          </ac:picMkLst>
        </pc:picChg>
      </pc:sldChg>
      <pc:sldChg chg="delSp modSp add mod">
        <pc:chgData name="Michelle Howard" userId="6677b74e-bdc8-41a5-a25a-f169616dacf3" providerId="ADAL" clId="{D5123842-F482-4FAF-AE16-D55C1B92A16B}" dt="2025-08-01T10:47:25.922" v="4116" actId="20577"/>
        <pc:sldMkLst>
          <pc:docMk/>
          <pc:sldMk cId="2544609058" sldId="2147377011"/>
        </pc:sldMkLst>
        <pc:spChg chg="mod">
          <ac:chgData name="Michelle Howard" userId="6677b74e-bdc8-41a5-a25a-f169616dacf3" providerId="ADAL" clId="{D5123842-F482-4FAF-AE16-D55C1B92A16B}" dt="2025-08-01T10:47:18.348" v="4114" actId="1076"/>
          <ac:spMkLst>
            <pc:docMk/>
            <pc:sldMk cId="2544609058" sldId="2147377011"/>
            <ac:spMk id="12" creationId="{69A20D81-2E8B-E482-18BC-59672AABE654}"/>
          </ac:spMkLst>
        </pc:spChg>
        <pc:spChg chg="mod">
          <ac:chgData name="Michelle Howard" userId="6677b74e-bdc8-41a5-a25a-f169616dacf3" providerId="ADAL" clId="{D5123842-F482-4FAF-AE16-D55C1B92A16B}" dt="2025-08-01T10:47:25.922" v="4116" actId="20577"/>
          <ac:spMkLst>
            <pc:docMk/>
            <pc:sldMk cId="2544609058" sldId="2147377011"/>
            <ac:spMk id="15" creationId="{83A272E6-A1E2-F5FC-B5E3-79753839CEB5}"/>
          </ac:spMkLst>
        </pc:spChg>
        <pc:graphicFrameChg chg="del modGraphic">
          <ac:chgData name="Michelle Howard" userId="6677b74e-bdc8-41a5-a25a-f169616dacf3" providerId="ADAL" clId="{D5123842-F482-4FAF-AE16-D55C1B92A16B}" dt="2025-08-01T10:46:48.708" v="4079" actId="478"/>
          <ac:graphicFrameMkLst>
            <pc:docMk/>
            <pc:sldMk cId="2544609058" sldId="2147377011"/>
            <ac:graphicFrameMk id="2" creationId="{5C3715E0-5534-8395-CABD-0A8021DD1F47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67068-1933-4B62-B5F9-E73BCEE07083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3C5A0-F0D5-4061-850B-8E884C0F9A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66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CEA75-6651-444B-A8DD-FD1E8776EB9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59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3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91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099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45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621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473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287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A9378-66CF-E43D-F162-285BC719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FEB1D-42D1-7ED2-5B17-78916BE0F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A89ED-4BB3-2965-932B-C5541C370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A729C-D28B-B19B-3EB3-31CB77ABF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1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78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91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593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609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018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268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472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99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B9A8-5C2F-B564-BC0F-1EE8FD011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985F34-A0DA-C4EA-0DE8-10CF44124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F9ED3-F597-3F46-9F9F-75EF1C27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F93DB-6563-0455-4C07-ECBD39A9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F2562-2E9D-F18F-7B17-42EE0BCD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7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2A0A-4CCA-12F2-E4DC-2ACFE361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C84E0-E488-5464-EAB4-6C7D97C55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492F7-4CC1-4912-1250-093FA247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730E0-2A0D-4ACF-9633-1FFC0E90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596D8-987E-DD01-E8F2-EB853355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93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7434A9-5375-665A-8EC1-9022D9EB8E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75508-0B37-3596-6BA5-EFB4D424F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634CC-BF5C-3AB9-9B4D-EA8871FD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C0526-38EB-8F82-CA01-4EFD32E3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70FA-1E0A-99F4-BC8C-999523B9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56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4DC2-1089-AACC-12A9-4973E025B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518-A7CF-833E-D0FD-D9A5B1F2C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63805-C1D8-8719-B079-DFFD7862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7C32C-E091-100F-6FA2-9B8B2A7F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3E3C4-2F20-0013-69D2-E4252528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803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F557-2B11-2FD0-4CC6-9BFA7975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A39EA-6C1E-FD33-5779-A7BB601DB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F3C79-A132-3974-F01A-A2A0AC5E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133A0-71A8-696E-BBF3-5B377BE8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7F467-0FAD-7B9C-64B4-3CCC0598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55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F69C-5069-DB76-A3F2-2C6A2F2A7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F130D-DCCE-2C8C-BD61-202DAB4A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682F-B17D-426B-2710-737CC9EE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44B69-E0D2-E140-0EE4-629E83E8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8D709-8302-C819-5D21-DB3DB5ED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399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8EE5-B1AE-E648-E134-A47FC7AB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3DACD-08BC-5CC1-9B94-804D45CAE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662AD-BEB6-576F-1215-FFA4E8240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54EB9-D390-4EBB-A4A9-034E8673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179EB-702A-EC54-E944-64BD7DA65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66768-3F7D-6374-7730-A613C7FE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78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6FE7-03DC-012B-3F5A-4468FE8F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433A6-A272-6FC9-3360-E7B4B3E49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C4593-B322-BCE6-C59C-078503ACE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56F58-5A5F-2A62-CB31-7490C9FF1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19E7CA-3A21-2E18-D93F-2236130C0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05483-DCCE-D13B-71AD-65947F4C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B7E4E-19A2-5D82-2188-45B59788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3A7055-CBAB-3B14-888B-9CFD96CB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14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2567-03CB-723C-DEE6-B3A487B48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22016-3BFC-E566-A9FC-5D8B6154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064B7-7593-FC76-79AA-42086519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F440-1762-2450-CDA1-DCBE2F62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079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73A790-4EDA-23C7-D294-2E7A40DE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B0E5A-FC2E-AF25-2EF2-C31FA022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D9DA9-0603-76E6-AF8C-42CFED396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337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34C3-3D41-4539-F3AC-B727F073F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8BBA5-C201-34AD-D563-20BF99583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AB5B4-8622-8BB8-CFFE-72D4F2248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38D4D-3114-01F1-527D-10BDB100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8FEC0-1DE0-5658-7A46-C55B18D8F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6DDB5-5575-8277-D2FB-E913A56F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41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F3AB-0D62-1C22-5295-ED86E232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763F-6D35-7127-35AF-CF2F61D11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5D433-8563-089E-5893-78ADD6A1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9E8E-D781-9AF9-1E0B-687CCD45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11C7-960E-191B-9B5B-5DD26BF3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976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C89A-BD06-0AE3-909B-41E64B74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BA18B4-572C-D3C3-C04B-53AECC94C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F3A5B-9CCB-F482-D25F-4A320CC15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4FD68-9D4C-5D44-9338-D926C0C8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E94E2-5C28-389E-F5E1-006D4FEBE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B5B58-F5DC-B18D-458C-FA0B0D1E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95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080F-1C87-F8AA-CCB5-7489A627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E4368-3726-C922-CC98-6CEA3F813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FF56D-DBCB-FC8B-50FD-D663C1DE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06324-8DAE-36B9-7248-4FB9DC72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4EAEA-9EED-8707-718D-62B91156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735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9B875-4D0D-8F78-568F-41584E506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0DBFA-C795-7645-DC70-59F851AB0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8BEB4-59C1-122B-8B60-A1DFA409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077D-3652-AD2F-3E45-65C88D28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B9886-B71A-91B4-3378-7EDFFB4E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0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99885-4F9F-2FE1-62C3-F0E979D4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CDDAB-86C6-C32F-826A-B037FFB4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07D36-349C-C9F4-5CE9-957EB299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0DB43-124C-3D9A-EE79-A41B83FC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E4E98-EB53-8FC4-F01D-A3950110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72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CE16-82C2-786E-B3AC-8B49FC2C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ABA70-06C5-83A3-440D-569A5B164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54219-6087-980C-6549-A8519E035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63809-4408-1565-18E5-E8787FE0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BBCF2-5CDE-0359-AC2C-806C557F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21C50-0162-038F-2029-B6339107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11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895C-58A1-7014-C408-4C936423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4664B-D1A6-B562-7A86-006EEFCDC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64EDB-FE36-AA19-B262-3A154659A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F4C1A-7132-29FB-C198-9BE664193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C5F99-4633-E306-B724-AC941150A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9830E-D3AC-A2C9-0478-20F5D72BC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2D772-38C9-D84A-2BAE-A9378352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5AB32-C693-0178-9FB2-EA6691FB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39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3739-7F6F-77D9-FD25-CC8A7C234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D125C-1B7C-90AE-A1CE-96F8E12CB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A137B-268F-6994-28A0-F28E2902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83F75-9484-75EF-E465-0E782F56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38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043EA-A889-63CF-02CF-8D606CC0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7F86D-B76C-A076-A0AC-B30A33601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93D56-D31F-7AA0-C201-00B08B98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3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4D57-235F-C4ED-8060-5B74041D8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4AD89-9400-06D6-8EDD-08BA070D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DBEA7-EFAC-7900-76AC-C3B9BD1CB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18C70-F859-69BB-7ECD-0853376B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3047C-5A95-DA5B-69B7-6658538C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A2206-074C-49B0-5F13-B9BFF6FF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19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105D-8EB9-1E44-D875-DCBF0057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CA205-AC87-8EF4-B420-AE18227BA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7C4FE-8530-62B9-D978-60B550DB0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299FF-1AA0-B25A-041A-0B5E6105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8DB5A-9204-6CCE-D093-E0D9A6FB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E0C79-4F5D-A57E-7966-91D9E67F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02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0BE48-D757-73C6-240E-033BD31F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BFCB9-653A-1FDA-C2FA-D79F294C4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71FA9-E584-758E-4E66-257660EF2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20AAFD-FAF0-4E84-BCFF-2A78AF174191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F706-A230-1E1C-FE86-EBF81B9CC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D7793-A77B-F956-D422-0DE65608B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5719B-1A42-76DA-05BF-88465D6FF62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13438" y="6657340"/>
            <a:ext cx="3905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1717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E2932-0647-4568-8E3B-206FCF91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3CF34-8554-526C-9E13-24FB6451D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129AA-B55E-5277-B590-4A372C5F0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1D93-5321-4498-813C-402AE98F8838}" type="datetimeFigureOut">
              <a:rPr lang="en-GB" smtClean="0"/>
              <a:t>14/08/2025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4029B-44D3-C5E6-BF59-4754871A5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225D0-4889-1212-F881-3E6AF43F2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1E14E-1014-86D5-667B-EEF667627EA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13438" y="6657340"/>
            <a:ext cx="3905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390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hyperlink" Target="https://www.mycompasshse.co.uk/sector-hse/chco/simpler-recycling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compasshse.co.uk/media/kw3g0jak/6024ghp-18-food-waste-fsghp01802pdf.pdf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mycompasshse.co.uk/media/fazol0zs/6282cossh-policies-and-procedures_v2-2022pdf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manutan.co.uk/en/key/spill-containment#productBeginIndex:0&amp;orderBy:7&amp;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hyperlink" Target="https://www.mycompasshse.co.uk/media/5j5pcpdw/6027ghp-21-natashas-law-fsghp02103pdf.pdf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compasshse.co.uk/contacts/out-of-hours-hse-contact/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hse@compass-group.co.u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hyperlink" Target="mailto:Marianne.yung@chandcogroup.com" TargetMode="External"/><Relationship Id="rId5" Type="http://schemas.openxmlformats.org/officeDocument/2006/relationships/image" Target="../media/image4.png"/><Relationship Id="rId10" Type="http://schemas.openxmlformats.org/officeDocument/2006/relationships/hyperlink" Target="mailto:claire.grundy@chandcogroup.com" TargetMode="External"/><Relationship Id="rId4" Type="http://schemas.openxmlformats.org/officeDocument/2006/relationships/image" Target="../media/image3.jpeg"/><Relationship Id="rId9" Type="http://schemas.openxmlformats.org/officeDocument/2006/relationships/hyperlink" Target="mailto:jennifer.todd@compass-group.co.u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svg"/><Relationship Id="rId4" Type="http://schemas.openxmlformats.org/officeDocument/2006/relationships/image" Target="../media/image3.jpe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18.svg"/><Relationship Id="rId4" Type="http://schemas.openxmlformats.org/officeDocument/2006/relationships/image" Target="../media/image3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2.png"/><Relationship Id="rId7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0.emf"/><Relationship Id="rId4" Type="http://schemas.openxmlformats.org/officeDocument/2006/relationships/image" Target="../media/image3.jpeg"/><Relationship Id="rId9" Type="http://schemas.openxmlformats.org/officeDocument/2006/relationships/package" Target="../embeddings/Microsoft_Word_Document1.docx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hyperlink" Target="https://www.mycompasshse.co.uk/media/y3xjv25p/see-care-share-safety-update-august-2025.pdf" TargetMode="External"/><Relationship Id="rId12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10" Type="http://schemas.openxmlformats.org/officeDocument/2006/relationships/hyperlink" Target="https://www.mycompasshse.co.uk/compliance/continuous-improvement/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compasshse.co.uk/media/ddjj4jpk/pest-control-checklist-v3.docx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mycompasshse.co.uk/media/4qrmvdt2/food-service-temperature-record-july-25.doc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compasshse.co.uk/media/jdwnfr0i/883652_a4_foodsafetytable_11_foodservicedisplay-final.pdf" TargetMode="External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29.emf"/><Relationship Id="rId3" Type="http://schemas.openxmlformats.org/officeDocument/2006/relationships/image" Target="../media/image2.png"/><Relationship Id="rId7" Type="http://schemas.openxmlformats.org/officeDocument/2006/relationships/hyperlink" Target="https://www.mycompasshse.co.uk/media/fj5d0kfj/883652_a4_ghp_11_foodservicedisplay-final.pdf" TargetMode="External"/><Relationship Id="rId12" Type="http://schemas.openxmlformats.org/officeDocument/2006/relationships/image" Target="../media/image26.emf"/><Relationship Id="rId17" Type="http://schemas.openxmlformats.org/officeDocument/2006/relationships/oleObject" Target="../embeddings/oleObject5.bin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emf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5" Type="http://schemas.openxmlformats.org/officeDocument/2006/relationships/oleObject" Target="../embeddings/oleObject4.bin"/><Relationship Id="rId10" Type="http://schemas.openxmlformats.org/officeDocument/2006/relationships/hyperlink" Target="https://www.mycompasshse.co.uk/media/uz1bqloq/883652_a4_foodsafetytable_18_foodwaste-final.pdf" TargetMode="External"/><Relationship Id="rId19" Type="http://schemas.openxmlformats.org/officeDocument/2006/relationships/image" Target="../media/image21.png"/><Relationship Id="rId4" Type="http://schemas.openxmlformats.org/officeDocument/2006/relationships/image" Target="../media/image3.jpeg"/><Relationship Id="rId9" Type="http://schemas.openxmlformats.org/officeDocument/2006/relationships/hyperlink" Target="https://www.mycompasshse.co.uk/media/xltb0pfk/883652_a4_ghp_18_foodwaste-final.pdf" TargetMode="External"/><Relationship Id="rId1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0262E-28E0-075E-0845-D303B13C6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7EE9E-08AA-8CDD-88BE-22A3C846B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825625"/>
            <a:ext cx="27432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Vacherin Monthly H&amp;S Meeting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178167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5089138" y="124746"/>
            <a:ext cx="1715228" cy="64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Audits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1" y="739032"/>
            <a:ext cx="12191999" cy="5994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Environmental / Sustainability questions</a:t>
            </a:r>
            <a:br>
              <a:rPr lang="en-GB" b="1" dirty="0"/>
            </a:br>
            <a:br>
              <a:rPr lang="en-GB" b="1" dirty="0"/>
            </a:b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Q94. Has the site recorded food waste in Kg on The Source, Origami or Digitally? 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dirty="0"/>
              <a:t>Show us the dashboard of where data is inputted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GB" dirty="0"/>
              <a:t>Show us paper food waste records awaiting inputted</a:t>
            </a:r>
          </a:p>
          <a:p>
            <a:pPr algn="ctr">
              <a:buClr>
                <a:schemeClr val="accent2">
                  <a:lumMod val="75000"/>
                </a:schemeClr>
              </a:buClr>
              <a:buFont typeface="Calibri" panose="020F0502020204030204" pitchFamily="34" charset="0"/>
              <a:buChar char="?"/>
            </a:pPr>
            <a:r>
              <a:rPr lang="en-GB" dirty="0"/>
              <a:t>If unsure, seek guidance or advice from a member of the senior chef team about food waste recording</a:t>
            </a:r>
            <a:br>
              <a:rPr lang="en-GB" dirty="0"/>
            </a:b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Q96. Are there dedicated food waste bins internally and separate food waste collections? Have macerators been decommissioned? 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dirty="0"/>
              <a:t>Dedicated food waste bins are available and in use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dirty="0"/>
              <a:t>Compostable bags are used 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dirty="0"/>
              <a:t>Macerators are not used 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i="1" dirty="0">
                <a:solidFill>
                  <a:schemeClr val="accent4">
                    <a:lumMod val="75000"/>
                  </a:schemeClr>
                </a:solidFill>
              </a:rPr>
            </a:b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b="1" dirty="0"/>
            </a:b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 </a:t>
            </a:r>
            <a:br>
              <a:rPr lang="en-GB" b="1" dirty="0"/>
            </a:br>
            <a:br>
              <a:rPr lang="en-GB" b="1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485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5089138" y="124746"/>
            <a:ext cx="1715228" cy="64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Audits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20773" y="893728"/>
            <a:ext cx="11215541" cy="5611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Environmental/Sustainability questions</a:t>
            </a:r>
            <a:br>
              <a:rPr lang="en-GB" b="1" dirty="0"/>
            </a:br>
            <a:br>
              <a:rPr lang="en-GB" b="1" dirty="0"/>
            </a:b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Q97. Waste is separated for recycling and correctly stored on site as per the country's legislative requirements?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England as of 31.03.25, see </a:t>
            </a:r>
            <a:r>
              <a:rPr lang="en-GB" dirty="0">
                <a:hlinkClick r:id="rId7"/>
              </a:rPr>
              <a:t>Simpler Recycling</a:t>
            </a: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b="1" dirty="0"/>
            </a:b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 </a:t>
            </a:r>
            <a:br>
              <a:rPr lang="en-GB" b="1" dirty="0"/>
            </a:br>
            <a:br>
              <a:rPr lang="en-GB" b="1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3645CB-370B-28C4-2B54-9EC7BC4A3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7269" y="2990721"/>
            <a:ext cx="7240010" cy="184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7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5089138" y="124746"/>
            <a:ext cx="1715228" cy="64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Audits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91441" y="893728"/>
            <a:ext cx="12033504" cy="5964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Environmental/Sustainability questions</a:t>
            </a:r>
            <a:br>
              <a:rPr lang="en-GB" b="1" dirty="0"/>
            </a:br>
            <a:br>
              <a:rPr lang="en-GB" b="1" dirty="0"/>
            </a:b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Q105. Controls are in place to store potentially hazardous substances on site </a:t>
            </a:r>
            <a:br>
              <a:rPr lang="en-GB" i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and manage spill risks? 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Cooking oil &amp; chemicals 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  </a:t>
            </a:r>
            <a:r>
              <a:rPr lang="en-GB" dirty="0"/>
              <a:t>Chemicals are stored safely and securely</a:t>
            </a:r>
            <a:br>
              <a:rPr lang="en-GB" dirty="0"/>
            </a:br>
            <a:r>
              <a:rPr lang="en-GB" sz="1600" i="1" dirty="0"/>
              <a:t>“</a:t>
            </a:r>
            <a:r>
              <a:rPr lang="en-GB" sz="1600" i="1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means separate from food, equipment, sundries and PPE, in a lockable storeroom or cupboard. If a dedicated lockable storeroom or cupboard has not been made available for storage of products, then the room containing the storage area must be secure from unauthorized access when not occupied</a:t>
            </a:r>
            <a:r>
              <a:rPr lang="en-GB" sz="1600" i="1" dirty="0"/>
              <a:t>”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dirty="0"/>
              <a:t>Waste oil is stored ideally outside of the kitchen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dirty="0"/>
              <a:t>On a bund, sump or spill pallet which must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Sufficiently hold no less than 25% of the total storage capacity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Have watertight base and walls, no drainage valve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Be checked regularly for leaks, damage and accumulated rainwater </a:t>
            </a:r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b="1" dirty="0"/>
            </a:b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 </a:t>
            </a:r>
            <a:br>
              <a:rPr lang="en-GB" b="1" dirty="0"/>
            </a:br>
            <a:br>
              <a:rPr lang="en-GB" b="1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1892D1-5ABF-EAB2-E1AE-CCD97E2C8B63}"/>
              </a:ext>
            </a:extLst>
          </p:cNvPr>
          <p:cNvSpPr txBox="1"/>
          <p:nvPr/>
        </p:nvSpPr>
        <p:spPr>
          <a:xfrm>
            <a:off x="165121" y="4226054"/>
            <a:ext cx="13461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See </a:t>
            </a:r>
            <a:r>
              <a:rPr lang="en-GB" dirty="0">
                <a:hlinkClick r:id="rId8"/>
              </a:rPr>
              <a:t>GHP 18 Food Waste</a:t>
            </a:r>
            <a:br>
              <a:rPr lang="en-GB" dirty="0"/>
            </a:b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3E4261-5F70-D3C9-4CFF-871E9ABEEA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39" y="4863361"/>
            <a:ext cx="748911" cy="57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38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5089138" y="124746"/>
            <a:ext cx="1715228" cy="64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Audits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91441" y="893728"/>
            <a:ext cx="12033504" cy="5611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Environmental/Sustainability questions</a:t>
            </a:r>
            <a:br>
              <a:rPr lang="en-GB" b="1" dirty="0"/>
            </a:br>
            <a:br>
              <a:rPr lang="en-GB" b="1" dirty="0"/>
            </a:b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Q105. Controls are in place to store potentially hazardous substances on site and manage spill risks? 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dirty="0"/>
              <a:t>A spill kit should be available 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dirty="0"/>
              <a:t>A suitable spill kit may already be available - check with client / FM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2000" b="1" dirty="0"/>
              <a:t>Order Spill Kits from </a:t>
            </a:r>
            <a:r>
              <a:rPr lang="en-GB" sz="2000" b="1" dirty="0" err="1"/>
              <a:t>Manutan</a:t>
            </a:r>
            <a:r>
              <a:rPr lang="en-GB" sz="2000" b="1" dirty="0"/>
              <a:t> via Foodbuy Online.</a:t>
            </a:r>
          </a:p>
          <a:p>
            <a:pPr marL="0" indent="0" algn="ctr">
              <a:buNone/>
            </a:pPr>
            <a:r>
              <a:rPr lang="en-GB" sz="2000" b="1" dirty="0"/>
              <a:t>To view their range visit </a:t>
            </a:r>
            <a:r>
              <a:rPr lang="en-GB" sz="2000" b="1" dirty="0">
                <a:hlinkClick r:id="rId7"/>
              </a:rPr>
              <a:t>https://www.manutan.co.uk/en/key/spill-containment#productBeginIndex:0&amp;orderBy:7&amp;</a:t>
            </a:r>
            <a:r>
              <a:rPr lang="en-GB" sz="2000" b="1" dirty="0"/>
              <a:t> </a:t>
            </a:r>
          </a:p>
          <a:p>
            <a:pPr marL="0" indent="0" algn="ctr">
              <a:buNone/>
            </a:pPr>
            <a:r>
              <a:rPr lang="en-GB" sz="2000" b="1" dirty="0"/>
              <a:t>Order waste oil lockable storage is also available from </a:t>
            </a:r>
            <a:r>
              <a:rPr lang="en-GB" sz="2000" b="1" dirty="0" err="1"/>
              <a:t>Manutan</a:t>
            </a:r>
            <a:r>
              <a:rPr lang="en-GB" sz="2000" b="1" dirty="0"/>
              <a:t> </a:t>
            </a:r>
            <a:br>
              <a:rPr lang="en-GB" sz="2000" b="1" dirty="0"/>
            </a:br>
            <a:r>
              <a:rPr lang="en-GB" sz="2000" b="1" dirty="0"/>
              <a:t>products codes A350094 and A350690</a:t>
            </a:r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algn="ctr"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b="1" dirty="0"/>
            </a:b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 </a:t>
            </a:r>
            <a:br>
              <a:rPr lang="en-GB" b="1" dirty="0"/>
            </a:br>
            <a:br>
              <a:rPr lang="en-GB" b="1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469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5089138" y="124746"/>
            <a:ext cx="1715228" cy="64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Audits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91441" y="893728"/>
            <a:ext cx="12033504" cy="56118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Environmental/Sustainability questions</a:t>
            </a:r>
            <a:br>
              <a:rPr lang="en-GB" b="1" dirty="0"/>
            </a:br>
            <a:br>
              <a:rPr lang="en-GB" b="1" dirty="0"/>
            </a:br>
            <a:r>
              <a:rPr lang="en-GB" i="1" dirty="0">
                <a:solidFill>
                  <a:schemeClr val="accent4">
                    <a:lumMod val="75000"/>
                  </a:schemeClr>
                </a:solidFill>
              </a:rPr>
              <a:t>Q105. Controls are in place to store potentially hazardous substances on site and manage spill risks? </a:t>
            </a:r>
            <a:br>
              <a:rPr lang="en-GB" i="1" dirty="0">
                <a:solidFill>
                  <a:schemeClr val="accent4">
                    <a:lumMod val="75000"/>
                  </a:schemeClr>
                </a:solidFill>
              </a:rPr>
            </a:b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lvl="8"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 The Immediate Spill Response Plan has been completed</a:t>
            </a:r>
            <a:br>
              <a:rPr lang="en-GB" sz="2400" dirty="0"/>
            </a:br>
            <a:endParaRPr lang="en-GB" sz="2400" dirty="0"/>
          </a:p>
          <a:p>
            <a:pPr marL="3657600" lvl="8" indent="0">
              <a:buClr>
                <a:schemeClr val="accent6"/>
              </a:buClr>
              <a:buNone/>
            </a:pPr>
            <a:r>
              <a:rPr lang="en-GB" sz="2400"/>
              <a:t>(This </a:t>
            </a:r>
            <a:r>
              <a:rPr lang="en-GB" sz="2400" dirty="0"/>
              <a:t>forms part of the Environmental Tool Kit which is </a:t>
            </a:r>
            <a:br>
              <a:rPr lang="en-GB" sz="2400" dirty="0"/>
            </a:br>
            <a:r>
              <a:rPr lang="en-GB" sz="2400" dirty="0"/>
              <a:t>Q93 on </a:t>
            </a:r>
            <a:r>
              <a:rPr lang="en-GB" sz="2400"/>
              <a:t>the audit)  </a:t>
            </a:r>
            <a:endParaRPr lang="en-GB" sz="2400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b="1" dirty="0"/>
            </a:b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 </a:t>
            </a:r>
            <a:br>
              <a:rPr lang="en-GB" b="1" dirty="0"/>
            </a:br>
            <a:br>
              <a:rPr lang="en-GB" b="1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99B9F1B-579A-A87F-2EC7-486CE1CF73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6816094"/>
              </p:ext>
            </p:extLst>
          </p:nvPr>
        </p:nvGraphicFramePr>
        <p:xfrm>
          <a:off x="618836" y="2187568"/>
          <a:ext cx="3140363" cy="4443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5666850" imgH="8019847" progId="Acrobat.Document.DC">
                  <p:embed/>
                </p:oleObj>
              </mc:Choice>
              <mc:Fallback>
                <p:oleObj name="Acrobat Document" r:id="rId7" imgW="5666850" imgH="8019847" progId="Acrobat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99B9F1B-579A-A87F-2EC7-486CE1CF73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8836" y="2187568"/>
                        <a:ext cx="3140363" cy="44436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4988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5089138" y="124746"/>
            <a:ext cx="1715228" cy="6433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Audits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-70000" y="941161"/>
            <a:ext cx="12033504" cy="49638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PPDS labels </a:t>
            </a:r>
            <a:br>
              <a:rPr lang="en-GB" b="1" dirty="0"/>
            </a:br>
            <a:br>
              <a:rPr lang="en-GB" b="1" dirty="0"/>
            </a:br>
            <a:r>
              <a:rPr lang="en-GB" dirty="0"/>
              <a:t>Reminder that sites should be generating and printing their PPDS labels from </a:t>
            </a:r>
            <a:br>
              <a:rPr lang="en-GB" dirty="0"/>
            </a:br>
            <a:r>
              <a:rPr lang="en-GB" dirty="0"/>
              <a:t>the Source. This is a Compass requirement to ensure PPDS labels used meet legal requirements </a:t>
            </a:r>
            <a:br>
              <a:rPr lang="en-GB" i="1" dirty="0">
                <a:solidFill>
                  <a:schemeClr val="accent4">
                    <a:lumMod val="75000"/>
                  </a:schemeClr>
                </a:solidFill>
              </a:rPr>
            </a:b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endParaRPr lang="en-GB" i="1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b="1" dirty="0"/>
            </a:b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 </a:t>
            </a:r>
            <a:br>
              <a:rPr lang="en-GB" b="1" dirty="0"/>
            </a:br>
            <a:br>
              <a:rPr lang="en-GB" b="1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75D868-781E-7D4B-03C9-EBA26266F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195683" y="3095664"/>
            <a:ext cx="1800633" cy="27186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2BF259-C1A1-92B1-FDC8-00F1212C0E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5918" y="3095664"/>
            <a:ext cx="2402120" cy="24099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AC1EEE-68B0-A07D-8F30-003C835E25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3956" y="3090586"/>
            <a:ext cx="2100036" cy="240994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31DD0FA-EA03-3E19-6626-155BC8BA3140}"/>
              </a:ext>
            </a:extLst>
          </p:cNvPr>
          <p:cNvSpPr txBox="1">
            <a:spLocks/>
          </p:cNvSpPr>
          <p:nvPr/>
        </p:nvSpPr>
        <p:spPr>
          <a:xfrm>
            <a:off x="3223789" y="6078086"/>
            <a:ext cx="6906329" cy="805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100" b="1" dirty="0">
                <a:latin typeface="Aptos" panose="02110004020202020204"/>
              </a:rPr>
              <a:t>See </a:t>
            </a:r>
            <a:r>
              <a:rPr lang="en-GB" sz="3100" b="1" dirty="0">
                <a:latin typeface="Aptos" panose="02110004020202020204"/>
                <a:hlinkClick r:id="rId10"/>
              </a:rPr>
              <a:t>GHP 21 Natasha’s Law </a:t>
            </a:r>
            <a:r>
              <a:rPr lang="en-GB" sz="3100" b="1" dirty="0">
                <a:latin typeface="Aptos" panose="02110004020202020204"/>
              </a:rPr>
              <a:t>for details </a:t>
            </a:r>
          </a:p>
          <a:p>
            <a:pPr marL="0" indent="0">
              <a:buNone/>
            </a:pPr>
            <a:endParaRPr lang="en-GB" sz="3100" b="1" dirty="0">
              <a:latin typeface="Aptos" panose="02110004020202020204"/>
            </a:endParaRPr>
          </a:p>
          <a:p>
            <a:endParaRPr lang="en-GB" sz="3100" dirty="0">
              <a:latin typeface="Aptos" panose="0211000402020202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5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406717" y="338158"/>
            <a:ext cx="3009067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Update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412763" y="1300731"/>
            <a:ext cx="11215541" cy="7564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Closing actions on Air3 from audits and site visits </a:t>
            </a: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C3715E0-5534-8395-CABD-0A8021DD1F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911469"/>
              </p:ext>
            </p:extLst>
          </p:nvPr>
        </p:nvGraphicFramePr>
        <p:xfrm>
          <a:off x="2141728" y="2011287"/>
          <a:ext cx="8128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40530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7546534"/>
                    </a:ext>
                  </a:extLst>
                </a:gridCol>
                <a:gridCol w="1602232">
                  <a:extLst>
                    <a:ext uri="{9D8B030D-6E8A-4147-A177-3AD203B41FA5}">
                      <a16:colId xmlns:a16="http://schemas.microsoft.com/office/drawing/2014/main" val="1963463181"/>
                    </a:ext>
                  </a:extLst>
                </a:gridCol>
                <a:gridCol w="1648968">
                  <a:extLst>
                    <a:ext uri="{9D8B030D-6E8A-4147-A177-3AD203B41FA5}">
                      <a16:colId xmlns:a16="http://schemas.microsoft.com/office/drawing/2014/main" val="331423344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90876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Report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Vacherin closed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Vacherin </a:t>
                      </a:r>
                      <a:br>
                        <a:rPr lang="en-GB" dirty="0"/>
                      </a:br>
                      <a:r>
                        <a:rPr lang="en-GB" dirty="0"/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Vacherin </a:t>
                      </a:r>
                      <a:br>
                        <a:rPr lang="en-GB" dirty="0"/>
                      </a:br>
                      <a:r>
                        <a:rPr lang="en-GB" dirty="0"/>
                        <a:t>open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% closed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98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10.07.25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749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66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24.07.25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1692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07.08.25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322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16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2990089" y="506488"/>
            <a:ext cx="5422391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Contact from Aug 2025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412763" y="1300731"/>
            <a:ext cx="11215541" cy="20520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HSE Team contact</a:t>
            </a: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  <a:hlinkClick r:id="rId7"/>
              </a:rPr>
              <a:t>hse@compass-group.co.uk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  </a:t>
            </a: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endParaRPr lang="en-GB" sz="2400" dirty="0">
              <a:solidFill>
                <a:sysClr val="windowText" lastClr="000000"/>
              </a:solidFill>
              <a:latin typeface="Aptos" panose="02110004020202020204"/>
            </a:endParaRPr>
          </a:p>
          <a:p>
            <a:pPr marL="0" indent="0">
              <a:buNone/>
            </a:pP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Out of hours: Duty HSE Manager contact details available here:  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  <a:hlinkClick r:id="rId8"/>
              </a:rPr>
              <a:t>https://www.mycompasshse.co.uk/contacts/out-of-hours-hse-contact/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 </a:t>
            </a:r>
          </a:p>
          <a:p>
            <a:pPr marL="0" indent="0">
              <a:buNone/>
            </a:pP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Jenny Todd - Head of QHSE for CH&amp;CO </a:t>
            </a: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07770704451 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  <a:hlinkClick r:id="rId9"/>
              </a:rPr>
              <a:t>jennifer.todd@compass-group.co.uk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 </a:t>
            </a: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Claire Grundy - HSE Manager (Company of Cooks) </a:t>
            </a: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07435175847 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  <a:hlinkClick r:id="rId10"/>
              </a:rPr>
              <a:t>claire.grundy@chandcogroup.com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 </a:t>
            </a: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400" dirty="0" err="1">
                <a:solidFill>
                  <a:sysClr val="windowText" lastClr="000000"/>
                </a:solidFill>
                <a:latin typeface="Aptos" panose="02110004020202020204"/>
              </a:rPr>
              <a:t>Maz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 Yung - HSE Manager (Gather &amp; Gather, Blue Apple) </a:t>
            </a: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07435632000 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  <a:hlinkClick r:id="rId11"/>
              </a:rPr>
              <a:t>Marianne.yung@chandcogroup.com</a:t>
            </a:r>
            <a: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  <a:t> </a:t>
            </a:r>
            <a:br>
              <a:rPr lang="en-GB" sz="2400" dirty="0">
                <a:solidFill>
                  <a:sysClr val="windowText" lastClr="000000"/>
                </a:solidFill>
                <a:latin typeface="Aptos" panose="02110004020202020204"/>
              </a:rPr>
            </a:br>
            <a:endParaRPr lang="en-GB" sz="2400" dirty="0">
              <a:solidFill>
                <a:sysClr val="windowText" lastClr="000000"/>
              </a:solidFill>
              <a:latin typeface="Aptos" panose="02110004020202020204"/>
            </a:endParaRP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609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6ACD-AF47-415F-F357-5F868320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D28917F-B98E-2F76-6AD1-3EB6D31A4FA9}"/>
              </a:ext>
            </a:extLst>
          </p:cNvPr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FE86174-232F-DBE9-C50D-5EFA5B5649DC}"/>
                </a:ext>
              </a:extLst>
            </p:cNvPr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560B1A4-DE24-EAF3-29BB-15737F232B95}"/>
                  </a:ext>
                </a:extLst>
              </p:cNvPr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F1DBD334-8DDB-7FD5-0B99-EB23FED86F31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29438C0-D079-1BA9-1333-8B9758487A7F}"/>
                </a:ext>
              </a:extLst>
            </p:cNvPr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D444E1E-EC0F-F6BA-A15E-57A70E3B3A9C}"/>
                </a:ext>
              </a:extLst>
            </p:cNvPr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BAB7650-7CBC-0EDF-B614-7E9FBCBD7A56}"/>
              </a:ext>
            </a:extLst>
          </p:cNvPr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E24A97F-10C3-C50C-A408-60988186E023}"/>
              </a:ext>
            </a:extLst>
          </p:cNvPr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78657-5AC2-CAD1-557B-E28830CD478D}"/>
              </a:ext>
            </a:extLst>
          </p:cNvPr>
          <p:cNvSpPr txBox="1">
            <a:spLocks/>
          </p:cNvSpPr>
          <p:nvPr/>
        </p:nvSpPr>
        <p:spPr>
          <a:xfrm>
            <a:off x="311864" y="3140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FB3336-D0DB-D696-ECE4-50233D5E55A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Q&amp;A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1427579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58"/>
                  </a:lnSpc>
                </a:pPr>
                <a:endParaRPr sz="1200" dirty="0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73196-424E-8A7A-BE34-C2DBD7FC7DC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738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Vacherin Year to date stats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4F52EB-1E0D-27F5-9B1A-24FD0FD3C2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" y="1198814"/>
            <a:ext cx="11353800" cy="48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96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+mn-lt"/>
              </a:rPr>
              <a:t>Vacherin July incidents summary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838200" y="16093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45B8DA-56B2-4AC0-E47C-C13B3E7E8B9F}"/>
              </a:ext>
            </a:extLst>
          </p:cNvPr>
          <p:cNvSpPr txBox="1">
            <a:spLocks/>
          </p:cNvSpPr>
          <p:nvPr/>
        </p:nvSpPr>
        <p:spPr>
          <a:xfrm>
            <a:off x="1190880" y="1263563"/>
            <a:ext cx="10939484" cy="55489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1 x Cut injury to head from walking into a metal gastro tray poking unsafely off a shelf</a:t>
            </a:r>
            <a:br>
              <a:rPr lang="en-GB" sz="1800" dirty="0"/>
            </a:b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(Safe equipment storage) </a:t>
            </a:r>
          </a:p>
          <a:p>
            <a:pPr marL="0" indent="0">
              <a:buNone/>
            </a:pPr>
            <a:r>
              <a:rPr lang="en-GB" sz="1800" dirty="0"/>
              <a:t>1 x Cut injury to hand lifting the glass cold beverage dispenser by the tap and base, causing glass to break</a:t>
            </a:r>
            <a:br>
              <a:rPr lang="en-GB" sz="1800" dirty="0"/>
            </a:b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(safe handling practices)</a:t>
            </a:r>
          </a:p>
          <a:p>
            <a:pPr marL="0" indent="0">
              <a:buNone/>
            </a:pPr>
            <a:r>
              <a:rPr lang="en-GB" sz="1800" dirty="0"/>
              <a:t>1 x Splinter injury from damaged wooden trolley</a:t>
            </a:r>
            <a:br>
              <a:rPr lang="en-GB" sz="1800" dirty="0"/>
            </a:b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(Importance of work equipment inspection) </a:t>
            </a:r>
          </a:p>
          <a:p>
            <a:pPr marL="0" indent="0">
              <a:buNone/>
            </a:pPr>
            <a:r>
              <a:rPr lang="en-GB" sz="1800" dirty="0"/>
              <a:t>1 x Injury to hand from getting caught in between two doors </a:t>
            </a:r>
          </a:p>
          <a:p>
            <a:pPr marL="0" indent="0">
              <a:buNone/>
            </a:pP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(Care and concentration on task)</a:t>
            </a:r>
          </a:p>
          <a:p>
            <a:pPr marL="0" indent="0">
              <a:buNone/>
            </a:pPr>
            <a:r>
              <a:rPr lang="en-GB" sz="1800" dirty="0"/>
              <a:t>2 x burn incident </a:t>
            </a:r>
          </a:p>
          <a:p>
            <a:pPr marL="0" indent="0">
              <a:buNone/>
            </a:pPr>
            <a:r>
              <a:rPr lang="en-GB" sz="1800" dirty="0"/>
              <a:t>1 from using coffee brewer, surplus water still remained in the top container</a:t>
            </a:r>
            <a:br>
              <a:rPr lang="en-GB" sz="1800" dirty="0"/>
            </a:b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Busy operation, rushing)</a:t>
            </a:r>
          </a:p>
          <a:p>
            <a:pPr marL="0" indent="0">
              <a:buNone/>
            </a:pPr>
            <a:r>
              <a:rPr lang="en-GB" sz="1800" dirty="0"/>
              <a:t>1 from using hot water boiler reportedly positioned quite high but unable to be moved/relocated </a:t>
            </a:r>
            <a:br>
              <a:rPr lang="en-GB" sz="1800" dirty="0"/>
            </a:br>
            <a:r>
              <a:rPr lang="en-GB" sz="1800" dirty="0"/>
              <a:t>due to client restrictions</a:t>
            </a:r>
            <a:br>
              <a:rPr lang="en-GB" sz="1800" dirty="0"/>
            </a:b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Restrict use to certain individuals)</a:t>
            </a:r>
          </a:p>
          <a:p>
            <a:pPr marL="0" indent="0">
              <a:buNone/>
            </a:pPr>
            <a:b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800" dirty="0"/>
              <a:t>1 x Fire (non catering area) </a:t>
            </a:r>
            <a:br>
              <a:rPr lang="en-GB" sz="1800" dirty="0"/>
            </a:b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(Bluetooth speaker left on charge overnight in a cupboard. Charging cable was PAT tested. The speaker was not. The speaker had a lithium battery)  </a:t>
            </a:r>
          </a:p>
        </p:txBody>
      </p:sp>
      <p:pic>
        <p:nvPicPr>
          <p:cNvPr id="13" name="Graphic 12" descr="Medical with solid fill">
            <a:extLst>
              <a:ext uri="{FF2B5EF4-FFF2-40B4-BE49-F238E27FC236}">
                <a16:creationId xmlns:a16="http://schemas.microsoft.com/office/drawing/2014/main" id="{1416B952-6CC9-9E3E-54C4-DF9ADDAF1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3754" y="2934868"/>
            <a:ext cx="397477" cy="435275"/>
          </a:xfrm>
          <a:prstGeom prst="rect">
            <a:avLst/>
          </a:prstGeom>
        </p:spPr>
      </p:pic>
      <p:pic>
        <p:nvPicPr>
          <p:cNvPr id="23" name="Graphic 22" descr="Adhesive Bandage with solid fill">
            <a:extLst>
              <a:ext uri="{FF2B5EF4-FFF2-40B4-BE49-F238E27FC236}">
                <a16:creationId xmlns:a16="http://schemas.microsoft.com/office/drawing/2014/main" id="{EE76E9CA-0ABD-79E9-3513-C14EB52EE8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8903" y="1317056"/>
            <a:ext cx="457200" cy="457200"/>
          </a:xfrm>
          <a:prstGeom prst="rect">
            <a:avLst/>
          </a:prstGeom>
        </p:spPr>
      </p:pic>
      <p:pic>
        <p:nvPicPr>
          <p:cNvPr id="25" name="Graphic 24" descr="Fire with solid fill">
            <a:extLst>
              <a:ext uri="{FF2B5EF4-FFF2-40B4-BE49-F238E27FC236}">
                <a16:creationId xmlns:a16="http://schemas.microsoft.com/office/drawing/2014/main" id="{D7DE778A-1FAB-F8A5-9475-DF82DF3BF2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5420" y="3961186"/>
            <a:ext cx="390525" cy="390525"/>
          </a:xfrm>
          <a:prstGeom prst="rect">
            <a:avLst/>
          </a:prstGeom>
        </p:spPr>
      </p:pic>
      <p:pic>
        <p:nvPicPr>
          <p:cNvPr id="27" name="Graphic 26" descr="Bonfire with solid fill">
            <a:extLst>
              <a:ext uri="{FF2B5EF4-FFF2-40B4-BE49-F238E27FC236}">
                <a16:creationId xmlns:a16="http://schemas.microsoft.com/office/drawing/2014/main" id="{BD5F390E-7608-30F5-02B3-C7AA7D6263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6717" y="5573969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+mn-lt"/>
              </a:rPr>
              <a:t>Vacherin July incidents summary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838200" y="16093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45B8DA-56B2-4AC0-E47C-C13B3E7E8B9F}"/>
              </a:ext>
            </a:extLst>
          </p:cNvPr>
          <p:cNvSpPr txBox="1">
            <a:spLocks/>
          </p:cNvSpPr>
          <p:nvPr/>
        </p:nvSpPr>
        <p:spPr>
          <a:xfrm>
            <a:off x="1252515" y="1395629"/>
            <a:ext cx="11029131" cy="5581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100" dirty="0"/>
              <a:t>3 x reported </a:t>
            </a:r>
            <a:r>
              <a:rPr lang="en-GB" sz="3100" b="1" dirty="0"/>
              <a:t>EHO visits </a:t>
            </a:r>
            <a:r>
              <a:rPr lang="en-GB" sz="3100" dirty="0"/>
              <a:t>for June 5 </a:t>
            </a:r>
            <a:r>
              <a:rPr lang="en-GB" sz="3100" i="1" dirty="0">
                <a:solidFill>
                  <a:schemeClr val="accent5">
                    <a:lumMod val="50000"/>
                  </a:schemeClr>
                </a:solidFill>
              </a:rPr>
              <a:t>(2 received a FHR 5, 1 still awaiting score)</a:t>
            </a:r>
            <a:br>
              <a:rPr lang="en-GB" sz="31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GB" sz="3100" dirty="0"/>
            </a:br>
            <a:br>
              <a:rPr lang="en-GB" sz="3100" dirty="0"/>
            </a:br>
            <a:r>
              <a:rPr lang="en-GB" sz="3100" b="1" dirty="0">
                <a:solidFill>
                  <a:sysClr val="windowText" lastClr="000000"/>
                </a:solidFill>
                <a:latin typeface="Aptos" panose="02110004020202020204"/>
              </a:rPr>
              <a:t>2 x Foreign body incidents </a:t>
            </a:r>
            <a:br>
              <a:rPr lang="en-GB" sz="3100" dirty="0">
                <a:solidFill>
                  <a:sysClr val="windowText" lastClr="000000"/>
                </a:solidFill>
                <a:latin typeface="Aptos" panose="02110004020202020204"/>
              </a:rPr>
            </a:br>
            <a:br>
              <a:rPr lang="en-GB" sz="31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900" dirty="0">
                <a:latin typeface="Aptos" panose="02110004020202020204"/>
              </a:rPr>
              <a:t>Ladybird in food </a:t>
            </a:r>
            <a:br>
              <a:rPr lang="en-GB" sz="2900" dirty="0">
                <a:latin typeface="Aptos" panose="02110004020202020204"/>
              </a:rPr>
            </a:br>
            <a: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(Unsubstantiated – area where salad is served is open, uncovered)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r>
              <a:rPr lang="en-GB" sz="2900" dirty="0">
                <a:latin typeface="Aptos" panose="02110004020202020204"/>
              </a:rPr>
              <a:t>Foreign body found in bought-in cheesecake </a:t>
            </a:r>
            <a:br>
              <a:rPr lang="en-GB" sz="2900" dirty="0">
                <a:latin typeface="Aptos" panose="02110004020202020204"/>
              </a:rPr>
            </a:br>
            <a: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(Vendor assurance team assisting with investigation)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endParaRPr lang="en-GB" sz="2900" i="1" dirty="0">
              <a:solidFill>
                <a:schemeClr val="accent5">
                  <a:lumMod val="50000"/>
                </a:schemeClr>
              </a:solidFill>
              <a:latin typeface="Aptos" panose="02110004020202020204"/>
            </a:endParaRPr>
          </a:p>
          <a:p>
            <a:pPr marL="0" indent="0">
              <a:buNone/>
            </a:pPr>
            <a:r>
              <a:rPr lang="en-GB" sz="3100" b="1" dirty="0">
                <a:latin typeface="Aptos" panose="02110004020202020204"/>
              </a:rPr>
              <a:t>3 x Alleged food poisoning incidents</a:t>
            </a:r>
            <a:br>
              <a:rPr lang="en-GB" sz="3100" i="1" dirty="0">
                <a:solidFill>
                  <a:schemeClr val="tx2"/>
                </a:solidFill>
                <a:latin typeface="Aptos" panose="02110004020202020204"/>
              </a:rPr>
            </a:br>
            <a:r>
              <a:rPr lang="en-GB" sz="3200" dirty="0">
                <a:latin typeface="Aptos" panose="02110004020202020204"/>
              </a:rPr>
              <a:t>5 ill after consuming chicken salad at an event</a:t>
            </a:r>
          </a:p>
          <a:p>
            <a:pPr marL="0" indent="0">
              <a:buNone/>
            </a:pPr>
            <a:r>
              <a:rPr lang="en-GB" sz="3200" dirty="0">
                <a:latin typeface="Aptos" panose="02110004020202020204"/>
              </a:rPr>
              <a:t>1 ill 10 minutes after consuming smoked salmon – suggestion of scombroid poisoning </a:t>
            </a:r>
            <a:br>
              <a:rPr lang="en-GB" sz="3200" dirty="0">
                <a:latin typeface="Aptos" panose="02110004020202020204"/>
              </a:rPr>
            </a:br>
            <a:r>
              <a:rPr lang="en-GB" sz="32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(Unsubstantiated – more common in tuna and mackerel subject to poor storage temperatures)</a:t>
            </a:r>
            <a:br>
              <a:rPr lang="en-GB" sz="3200" dirty="0">
                <a:highlight>
                  <a:srgbClr val="FF0000"/>
                </a:highlight>
                <a:latin typeface="Aptos" panose="02110004020202020204"/>
              </a:rPr>
            </a:br>
            <a:r>
              <a:rPr lang="en-GB" sz="3200" dirty="0">
                <a:latin typeface="Aptos" panose="02110004020202020204"/>
              </a:rPr>
              <a:t>1 ill 45 minutes after consuming pork &amp; salad</a:t>
            </a:r>
            <a:br>
              <a:rPr lang="en-GB" sz="3200" dirty="0">
                <a:latin typeface="Aptos" panose="02110004020202020204"/>
              </a:rPr>
            </a:br>
            <a:r>
              <a:rPr lang="en-GB" sz="31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(Common theme, short onset time between consumption and illness)</a:t>
            </a:r>
          </a:p>
          <a:p>
            <a:pPr marL="0" indent="0">
              <a:buNone/>
            </a:pPr>
            <a:endParaRPr lang="en-GB" sz="3100" b="1" i="1" dirty="0">
              <a:solidFill>
                <a:schemeClr val="tx2"/>
              </a:solidFill>
              <a:latin typeface="Aptos" panose="02110004020202020204"/>
            </a:endParaRPr>
          </a:p>
          <a:p>
            <a:pPr marL="0" indent="0">
              <a:buNone/>
            </a:pPr>
            <a:r>
              <a:rPr lang="en-GB" sz="3100" b="1" dirty="0">
                <a:latin typeface="Aptos" panose="02110004020202020204"/>
              </a:rPr>
              <a:t>1 x Food quality incident</a:t>
            </a:r>
          </a:p>
          <a:p>
            <a:pPr marL="0" indent="0">
              <a:buNone/>
            </a:pPr>
            <a:r>
              <a:rPr lang="en-GB" sz="32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(Discrepancies about allergen information provided from supplier for bought-in products) </a:t>
            </a:r>
            <a:endParaRPr lang="en-GB" sz="3100" b="1" dirty="0">
              <a:latin typeface="Aptos" panose="02110004020202020204"/>
            </a:endParaRPr>
          </a:p>
          <a:p>
            <a:pPr marL="0" indent="0">
              <a:buNone/>
            </a:pPr>
            <a:endParaRPr lang="en-GB" sz="3100" dirty="0">
              <a:latin typeface="Aptos" panose="02110004020202020204"/>
            </a:endParaRPr>
          </a:p>
        </p:txBody>
      </p:sp>
      <p:pic>
        <p:nvPicPr>
          <p:cNvPr id="14" name="Graphic 13" descr="Detective female outline">
            <a:extLst>
              <a:ext uri="{FF2B5EF4-FFF2-40B4-BE49-F238E27FC236}">
                <a16:creationId xmlns:a16="http://schemas.microsoft.com/office/drawing/2014/main" id="{C38C4986-320A-8572-055A-B53ABFC9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286" y="1395629"/>
            <a:ext cx="528009" cy="528009"/>
          </a:xfrm>
          <a:prstGeom prst="rect">
            <a:avLst/>
          </a:prstGeom>
        </p:spPr>
      </p:pic>
      <p:pic>
        <p:nvPicPr>
          <p:cNvPr id="17" name="Graphic 16" descr="Warning outline">
            <a:extLst>
              <a:ext uri="{FF2B5EF4-FFF2-40B4-BE49-F238E27FC236}">
                <a16:creationId xmlns:a16="http://schemas.microsoft.com/office/drawing/2014/main" id="{F3181F23-44CC-2E34-218D-7281C15DF2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1731" y="2208775"/>
            <a:ext cx="515198" cy="515198"/>
          </a:xfrm>
          <a:prstGeom prst="rect">
            <a:avLst/>
          </a:prstGeom>
        </p:spPr>
      </p:pic>
      <p:pic>
        <p:nvPicPr>
          <p:cNvPr id="18" name="Graphic 17" descr="Warning outline">
            <a:extLst>
              <a:ext uri="{FF2B5EF4-FFF2-40B4-BE49-F238E27FC236}">
                <a16:creationId xmlns:a16="http://schemas.microsoft.com/office/drawing/2014/main" id="{7A476261-E926-8607-9BE3-EA156EF634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9135" y="5880060"/>
            <a:ext cx="588517" cy="588517"/>
          </a:xfrm>
          <a:prstGeom prst="rect">
            <a:avLst/>
          </a:prstGeom>
        </p:spPr>
      </p:pic>
      <p:pic>
        <p:nvPicPr>
          <p:cNvPr id="13" name="Graphic 12" descr="Warning outline">
            <a:extLst>
              <a:ext uri="{FF2B5EF4-FFF2-40B4-BE49-F238E27FC236}">
                <a16:creationId xmlns:a16="http://schemas.microsoft.com/office/drawing/2014/main" id="{44C12958-1C24-900F-9B4F-B283E2A05F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5794" y="5114527"/>
            <a:ext cx="515198" cy="5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4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1043646" y="-1409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Text" lastClr="000000"/>
                </a:solidFill>
                <a:latin typeface="Aptos Display" panose="02110004020202020204"/>
              </a:rPr>
              <a:t>Work equipment inspection register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6912864" y="1567497"/>
            <a:ext cx="40843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18EAA47-68BB-7BCF-9C57-41FD8C74A6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5669919"/>
              </p:ext>
            </p:extLst>
          </p:nvPr>
        </p:nvGraphicFramePr>
        <p:xfrm>
          <a:off x="320773" y="888231"/>
          <a:ext cx="4084320" cy="5871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7" imgW="6725302" imgH="9668147" progId="Word.Document.12">
                  <p:embed/>
                </p:oleObj>
              </mc:Choice>
              <mc:Fallback>
                <p:oleObj name="Document" r:id="rId7" imgW="6725302" imgH="9668147" progId="Word.Documen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B18EAA47-68BB-7BCF-9C57-41FD8C74A6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0773" y="888231"/>
                        <a:ext cx="4084320" cy="5871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F1A32AF-B4B2-F11F-F505-60B72B502A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908968"/>
              </p:ext>
            </p:extLst>
          </p:nvPr>
        </p:nvGraphicFramePr>
        <p:xfrm>
          <a:off x="5092085" y="1473012"/>
          <a:ext cx="6329429" cy="4702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9" imgW="9258813" imgH="6878673" progId="Word.Document.12">
                  <p:embed/>
                </p:oleObj>
              </mc:Choice>
              <mc:Fallback>
                <p:oleObj name="Document" r:id="rId9" imgW="9258813" imgH="6878673" progId="Word.Document.12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F1A32AF-B4B2-F11F-F505-60B72B502A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92085" y="1473012"/>
                        <a:ext cx="6329429" cy="4702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395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1043646" y="-1409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Text" lastClr="000000"/>
                </a:solidFill>
                <a:latin typeface="Aptos Display" panose="02110004020202020204"/>
                <a:hlinkClick r:id="rId7"/>
              </a:rPr>
              <a:t>August</a:t>
            </a:r>
            <a:r>
              <a:rPr lang="en-GB" dirty="0">
                <a:solidFill>
                  <a:sysClr val="windowText" lastClr="000000"/>
                </a:solidFill>
                <a:latin typeface="Aptos Display" panose="02110004020202020204"/>
              </a:rPr>
              <a:t> See Care Share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6912864" y="1567497"/>
            <a:ext cx="40843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05B30B-678C-1528-FB9C-81087ECC598A}"/>
              </a:ext>
            </a:extLst>
          </p:cNvPr>
          <p:cNvSpPr txBox="1">
            <a:spLocks/>
          </p:cNvSpPr>
          <p:nvPr/>
        </p:nvSpPr>
        <p:spPr>
          <a:xfrm>
            <a:off x="3991099" y="3057732"/>
            <a:ext cx="1346772" cy="742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Double click image for the PDF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2B89E717-39D5-C779-5D9A-81EEDCAF9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42728" y="3743166"/>
            <a:ext cx="458640" cy="45864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541E78-2884-0D81-17B2-55200ED85C70}"/>
              </a:ext>
            </a:extLst>
          </p:cNvPr>
          <p:cNvSpPr txBox="1">
            <a:spLocks/>
          </p:cNvSpPr>
          <p:nvPr/>
        </p:nvSpPr>
        <p:spPr>
          <a:xfrm>
            <a:off x="6731352" y="1075896"/>
            <a:ext cx="5118566" cy="5171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6"/>
              </a:buClr>
              <a:buNone/>
            </a:pPr>
            <a:r>
              <a:rPr lang="en-GB" sz="3400" b="1" dirty="0"/>
              <a:t>In focus: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2400" b="1" dirty="0">
                <a:latin typeface="Aptos" panose="02110004020202020204"/>
                <a:hlinkClick r:id="rId10"/>
              </a:rPr>
              <a:t>Continuous compliance</a:t>
            </a:r>
            <a:r>
              <a:rPr lang="en-GB" sz="2400" b="1" dirty="0">
                <a:latin typeface="Aptos" panose="02110004020202020204"/>
              </a:rPr>
              <a:t>:</a:t>
            </a:r>
            <a:br>
              <a:rPr lang="en-GB" sz="2400" b="1" dirty="0">
                <a:latin typeface="Aptos" panose="02110004020202020204"/>
              </a:rPr>
            </a:br>
            <a:r>
              <a:rPr lang="en-GB" sz="2400" dirty="0">
                <a:latin typeface="Aptos" panose="02110004020202020204"/>
              </a:rPr>
              <a:t>Quarterly HSE reviews are now to be completed online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110004020202020204"/>
              </a:rPr>
              <a:t>The QR code can be found at the front of new HACCP log books and </a:t>
            </a:r>
            <a:br>
              <a:rPr lang="en-GB" sz="2400" dirty="0">
                <a:latin typeface="Aptos" panose="02110004020202020204"/>
              </a:rPr>
            </a:br>
            <a:r>
              <a:rPr lang="en-GB" sz="2400" b="1" dirty="0">
                <a:latin typeface="Aptos" panose="02110004020202020204"/>
              </a:rPr>
              <a:t>HSE website &gt; Compliance &gt; Continuous Improvement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110004020202020204"/>
              </a:rPr>
              <a:t>82 questions down to 28 questions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2400" dirty="0">
                <a:latin typeface="Aptos" panose="02110004020202020204"/>
              </a:rPr>
              <a:t>Introduction of an annual GM HSE Self assessment to meet ISO requirements  </a:t>
            </a:r>
            <a:br>
              <a:rPr lang="en-GB" sz="3100" dirty="0">
                <a:latin typeface="Aptos" panose="02110004020202020204"/>
              </a:rPr>
            </a:br>
            <a:endParaRPr lang="en-GB" sz="3100" b="1" dirty="0">
              <a:latin typeface="Aptos" panose="02110004020202020204"/>
            </a:endParaRPr>
          </a:p>
          <a:p>
            <a:pPr marL="0" indent="0">
              <a:buNone/>
            </a:pPr>
            <a:endParaRPr lang="en-GB" sz="3100" b="1" dirty="0">
              <a:latin typeface="Aptos" panose="02110004020202020204"/>
            </a:endParaRPr>
          </a:p>
          <a:p>
            <a:pPr marL="0" indent="0">
              <a:buNone/>
            </a:pPr>
            <a:endParaRPr lang="en-GB" sz="3100" b="1" dirty="0">
              <a:latin typeface="Aptos" panose="02110004020202020204"/>
            </a:endParaRPr>
          </a:p>
          <a:p>
            <a:endParaRPr lang="en-GB" sz="3100" dirty="0">
              <a:latin typeface="Aptos" panose="02110004020202020204"/>
            </a:endParaRPr>
          </a:p>
          <a:p>
            <a:endParaRPr lang="en-GB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855C96F-8093-058C-ADAA-98B1F131784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755" y="866267"/>
          <a:ext cx="38290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5666913" imgH="8019698" progId="AcroExch.Document.DC">
                  <p:embed/>
                </p:oleObj>
              </mc:Choice>
              <mc:Fallback>
                <p:oleObj name="Acrobat Document" r:id="rId11" imgW="5666913" imgH="8019698" progId="AcroExch.Document.DC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855C96F-8093-058C-ADAA-98B1F13178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0755" y="866267"/>
                        <a:ext cx="38290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B5E166E0-CBEC-4133-E513-888C2C629C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2819" y="1244180"/>
            <a:ext cx="1573204" cy="154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25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158777" y="93288"/>
            <a:ext cx="3556861" cy="724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Updates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-45353" y="870238"/>
            <a:ext cx="11734067" cy="50347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Food safety forms </a:t>
            </a: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>
                <a:hlinkClick r:id="rId7"/>
              </a:rPr>
              <a:t>Food service temperature record</a:t>
            </a:r>
            <a:r>
              <a:rPr lang="en-GB" dirty="0"/>
              <a:t> (hot holding and cold holding) 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New prints of HACCP logbooks will look different </a:t>
            </a: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column is temperature of food </a:t>
            </a:r>
            <a:r>
              <a:rPr lang="en-GB" u="sng" dirty="0"/>
              <a:t>as soon as</a:t>
            </a:r>
            <a:r>
              <a:rPr lang="en-GB" dirty="0"/>
              <a:t> it is placed on display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Cold holding temperatures are required every 3.5hrs</a:t>
            </a:r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Hot holding temperatures are required every 90 minutes </a:t>
            </a:r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The </a:t>
            </a:r>
            <a:r>
              <a:rPr lang="en-GB" dirty="0">
                <a:hlinkClick r:id="rId8"/>
              </a:rPr>
              <a:t>Pest Control Checklist </a:t>
            </a:r>
            <a:r>
              <a:rPr lang="en-GB" dirty="0"/>
              <a:t>has been updated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5F5AA-DB34-7FB7-5678-0E13F3BAE1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9782" y="2569745"/>
            <a:ext cx="5734850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3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632754" y="13537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158777" y="93288"/>
            <a:ext cx="3556861" cy="724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Updates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-45353" y="870238"/>
            <a:ext cx="11734067" cy="50347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Good hygiene practices &amp; food safety conversations</a:t>
            </a: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GHP 11 </a:t>
            </a:r>
            <a:r>
              <a:rPr lang="en-GB" dirty="0">
                <a:hlinkClick r:id="rId7"/>
              </a:rPr>
              <a:t>Food Service &amp; Display </a:t>
            </a:r>
            <a:r>
              <a:rPr lang="en-GB" dirty="0"/>
              <a:t>(now version 5), </a:t>
            </a:r>
            <a:r>
              <a:rPr lang="en-GB" dirty="0">
                <a:hlinkClick r:id="rId8"/>
              </a:rPr>
              <a:t>FSC 11</a:t>
            </a:r>
            <a:br>
              <a:rPr lang="en-GB" dirty="0"/>
            </a:br>
            <a:r>
              <a:rPr lang="en-GB" dirty="0"/>
              <a:t>GHP 18 </a:t>
            </a:r>
            <a:r>
              <a:rPr lang="en-GB" dirty="0">
                <a:hlinkClick r:id="rId9"/>
              </a:rPr>
              <a:t>Food waste</a:t>
            </a:r>
            <a:r>
              <a:rPr lang="en-GB" dirty="0"/>
              <a:t> (now version 4), </a:t>
            </a:r>
            <a:r>
              <a:rPr lang="en-GB" dirty="0">
                <a:hlinkClick r:id="rId10"/>
              </a:rPr>
              <a:t>FSC 18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CFDD5BF-AE13-BE14-A562-7CC0FF227D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9410911"/>
              </p:ext>
            </p:extLst>
          </p:nvPr>
        </p:nvGraphicFramePr>
        <p:xfrm>
          <a:off x="135968" y="1762072"/>
          <a:ext cx="2606578" cy="360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6171756" imgH="8524534" progId="AcroExch.Document.DC">
                  <p:embed/>
                </p:oleObj>
              </mc:Choice>
              <mc:Fallback>
                <p:oleObj name="Acrobat Document" r:id="rId11" imgW="6171756" imgH="8524534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CFDD5BF-AE13-BE14-A562-7CC0FF227D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5968" y="1762072"/>
                        <a:ext cx="2606578" cy="360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572EC24-2EFB-69F2-8097-D2F2E4F735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599604"/>
              </p:ext>
            </p:extLst>
          </p:nvPr>
        </p:nvGraphicFramePr>
        <p:xfrm>
          <a:off x="2508553" y="2655722"/>
          <a:ext cx="2872618" cy="3967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3" imgW="6171756" imgH="8524534" progId="AcroExch.Document.DC">
                  <p:embed/>
                </p:oleObj>
              </mc:Choice>
              <mc:Fallback>
                <p:oleObj name="Acrobat Document" r:id="rId13" imgW="6171756" imgH="8524534" progId="AcroExch.Document.DC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572EC24-2EFB-69F2-8097-D2F2E4F735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508553" y="2655722"/>
                        <a:ext cx="2872618" cy="3967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6B3A767-5B8E-1278-19E1-0E3EB4F341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525866"/>
              </p:ext>
            </p:extLst>
          </p:nvPr>
        </p:nvGraphicFramePr>
        <p:xfrm>
          <a:off x="7616692" y="2123509"/>
          <a:ext cx="4523743" cy="3196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5" imgW="8019495" imgH="5667364" progId="AcroExch.Document.DC">
                  <p:embed/>
                </p:oleObj>
              </mc:Choice>
              <mc:Fallback>
                <p:oleObj name="Acrobat Document" r:id="rId15" imgW="8019495" imgH="5667364" progId="AcroExch.Document.DC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6B3A767-5B8E-1278-19E1-0E3EB4F341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616692" y="2123509"/>
                        <a:ext cx="4523743" cy="3196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2ADA914-AC24-C2EE-7001-7E7B77EAA7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03071"/>
              </p:ext>
            </p:extLst>
          </p:nvPr>
        </p:nvGraphicFramePr>
        <p:xfrm>
          <a:off x="6607823" y="2935574"/>
          <a:ext cx="5172148" cy="3744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7" imgW="8524339" imgH="6172200" progId="AcroExch.Document.DC">
                  <p:embed/>
                </p:oleObj>
              </mc:Choice>
              <mc:Fallback>
                <p:oleObj name="Acrobat Document" r:id="rId17" imgW="8524339" imgH="6172200" progId="AcroExch.Document.DC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2ADA914-AC24-C2EE-7001-7E7B77EAA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07823" y="2935574"/>
                        <a:ext cx="5172148" cy="3744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37BE8BE-A24F-CB17-EA54-B51038D71B4D}"/>
              </a:ext>
            </a:extLst>
          </p:cNvPr>
          <p:cNvSpPr txBox="1">
            <a:spLocks/>
          </p:cNvSpPr>
          <p:nvPr/>
        </p:nvSpPr>
        <p:spPr>
          <a:xfrm>
            <a:off x="5422614" y="3406588"/>
            <a:ext cx="1346772" cy="742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Double click images for the PDFs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9" name="Graphic 18" descr="Cursor with solid fill">
            <a:extLst>
              <a:ext uri="{FF2B5EF4-FFF2-40B4-BE49-F238E27FC236}">
                <a16:creationId xmlns:a16="http://schemas.microsoft.com/office/drawing/2014/main" id="{26E7E856-F7E3-F127-6272-9549CA8606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774243" y="4092022"/>
            <a:ext cx="458640" cy="4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6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158777" y="93288"/>
            <a:ext cx="3556861" cy="724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Updates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-273953" y="860007"/>
            <a:ext cx="12237353" cy="47582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Workplace safety training videos</a:t>
            </a:r>
            <a:br>
              <a:rPr lang="en-GB" b="1" dirty="0"/>
            </a:br>
            <a:br>
              <a:rPr lang="en-GB" b="1" dirty="0"/>
            </a:br>
            <a:r>
              <a:rPr lang="en-GB" dirty="0"/>
              <a:t>Designed to support teams using equipment safely</a:t>
            </a:r>
          </a:p>
          <a:p>
            <a:pPr marL="0" indent="0" algn="ctr">
              <a:buClr>
                <a:schemeClr val="accent6"/>
              </a:buClr>
              <a:buNone/>
            </a:pP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endParaRPr lang="en-GB" b="1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E88E81-6036-89A1-772D-94832EAD7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452371"/>
            <a:ext cx="2230986" cy="21480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3513F20-2624-A6A5-BC77-7D5A616690FC}"/>
              </a:ext>
            </a:extLst>
          </p:cNvPr>
          <p:cNvSpPr txBox="1">
            <a:spLocks/>
          </p:cNvSpPr>
          <p:nvPr/>
        </p:nvSpPr>
        <p:spPr>
          <a:xfrm>
            <a:off x="3410463" y="2452371"/>
            <a:ext cx="8259714" cy="3883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400" b="1" dirty="0"/>
              <a:t>QR code stickers now available from Linney</a:t>
            </a:r>
            <a:br>
              <a:rPr lang="en-GB" sz="3100" dirty="0"/>
            </a:br>
            <a:br>
              <a:rPr lang="en-GB" sz="3100" b="1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They can be stuck on or close to equipment</a:t>
            </a:r>
            <a:br>
              <a:rPr lang="en-GB" sz="3100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 </a:t>
            </a:r>
            <a:br>
              <a:rPr lang="en-GB" sz="3100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Instructional videos which include information from the Safety Task Cards </a:t>
            </a:r>
          </a:p>
          <a:p>
            <a:pPr marL="0" indent="0">
              <a:buNone/>
            </a:pPr>
            <a:endParaRPr lang="en-GB" sz="3100" dirty="0">
              <a:latin typeface="Aptos" panose="02110004020202020204"/>
            </a:endParaRPr>
          </a:p>
          <a:p>
            <a:r>
              <a:rPr lang="en-GB" b="1" dirty="0"/>
              <a:t>Catering – Code: </a:t>
            </a:r>
            <a:r>
              <a:rPr lang="en-GB" b="1" i="1" dirty="0"/>
              <a:t>CO25_LAB_KIT_053927 </a:t>
            </a:r>
            <a:endParaRPr lang="en-GB" dirty="0"/>
          </a:p>
          <a:p>
            <a:r>
              <a:rPr lang="en-GB" b="1" dirty="0"/>
              <a:t>Cleaning – Code: </a:t>
            </a:r>
            <a:r>
              <a:rPr lang="en-GB" b="1" i="1" dirty="0"/>
              <a:t>CO25_LAB_KIT_053928</a:t>
            </a:r>
            <a:endParaRPr lang="en-GB" dirty="0"/>
          </a:p>
          <a:p>
            <a:pPr marL="0" indent="0">
              <a:buNone/>
            </a:pPr>
            <a:r>
              <a:rPr lang="en-GB" sz="3100" dirty="0">
                <a:latin typeface="Aptos" panose="02110004020202020204"/>
              </a:rPr>
              <a:t> </a:t>
            </a:r>
          </a:p>
          <a:p>
            <a:endParaRPr lang="en-GB" sz="3100" dirty="0">
              <a:latin typeface="Aptos" panose="0211000402020202020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4639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72f14c-d40a-4996-84a9-078c3b8640e0}" enabled="1" method="Standard" siteId="{cd62b7dd-4b48-44bd-90e7-e143a22c8ea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5651</TotalTime>
  <Words>1399</Words>
  <Application>Microsoft Office PowerPoint</Application>
  <PresentationFormat>Widescreen</PresentationFormat>
  <Paragraphs>240</Paragraphs>
  <Slides>18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Aptos Display</vt:lpstr>
      <vt:lpstr>Arial</vt:lpstr>
      <vt:lpstr>Calibri</vt:lpstr>
      <vt:lpstr>Calibri Light</vt:lpstr>
      <vt:lpstr>Wingdings</vt:lpstr>
      <vt:lpstr>Office Theme</vt:lpstr>
      <vt:lpstr>1_Office Theme</vt:lpstr>
      <vt:lpstr>Microsoft Word Document</vt:lpstr>
      <vt:lpstr>Adobe Acrobat Document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Erica Bauress</dc:creator>
  <cp:lastModifiedBy>Michelle Howard</cp:lastModifiedBy>
  <cp:revision>5</cp:revision>
  <dcterms:created xsi:type="dcterms:W3CDTF">2025-01-07T14:55:13Z</dcterms:created>
  <dcterms:modified xsi:type="dcterms:W3CDTF">2025-08-14T15:27:02Z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Theme:8\1_Office Theme:8</vt:lpwstr>
  </property>
  <property fmtid="{D5CDD505-2E9C-101B-9397-08002B2CF9AE}" pid="3" name="ClassificationContentMarkingFooterText">
    <vt:lpwstr>Internal</vt:lpwstr>
  </property>
</Properties>
</file>