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46ECB-3A8E-4013-91A2-3234C168A2B5}" v="1" dt="2021-03-02T12:21:15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 Judge" userId="1de4a74c-e1ef-46a7-b937-00abde9ac724" providerId="ADAL" clId="{40146ECB-3A8E-4013-91A2-3234C168A2B5}"/>
    <pc:docChg chg="modSld">
      <pc:chgData name="Evan Judge" userId="1de4a74c-e1ef-46a7-b937-00abde9ac724" providerId="ADAL" clId="{40146ECB-3A8E-4013-91A2-3234C168A2B5}" dt="2021-03-02T12:20:31.351" v="1" actId="14100"/>
      <pc:docMkLst>
        <pc:docMk/>
      </pc:docMkLst>
      <pc:sldChg chg="modSp">
        <pc:chgData name="Evan Judge" userId="1de4a74c-e1ef-46a7-b937-00abde9ac724" providerId="ADAL" clId="{40146ECB-3A8E-4013-91A2-3234C168A2B5}" dt="2021-03-02T12:20:31.351" v="1" actId="14100"/>
        <pc:sldMkLst>
          <pc:docMk/>
          <pc:sldMk cId="3055738056" sldId="256"/>
        </pc:sldMkLst>
        <pc:spChg chg="mod">
          <ac:chgData name="Evan Judge" userId="1de4a74c-e1ef-46a7-b937-00abde9ac724" providerId="ADAL" clId="{40146ECB-3A8E-4013-91A2-3234C168A2B5}" dt="2021-03-02T12:20:31.351" v="1" actId="14100"/>
          <ac:spMkLst>
            <pc:docMk/>
            <pc:sldMk cId="3055738056" sldId="256"/>
            <ac:spMk id="14" creationId="{50718DAF-9F69-465D-874B-574AF5565A91}"/>
          </ac:spMkLst>
        </pc:spChg>
      </pc:sldChg>
    </pc:docChg>
  </pc:docChgLst>
  <pc:docChgLst>
    <pc:chgData name="Evan Judge" userId="1de4a74c-e1ef-46a7-b937-00abde9ac724" providerId="ADAL" clId="{1700AE77-D9EA-4594-AFB3-DFC133DDE4D3}"/>
    <pc:docChg chg="modSld">
      <pc:chgData name="Evan Judge" userId="1de4a74c-e1ef-46a7-b937-00abde9ac724" providerId="ADAL" clId="{1700AE77-D9EA-4594-AFB3-DFC133DDE4D3}" dt="2021-03-02T15:35:33.320" v="27" actId="20577"/>
      <pc:docMkLst>
        <pc:docMk/>
      </pc:docMkLst>
      <pc:sldChg chg="modSp">
        <pc:chgData name="Evan Judge" userId="1de4a74c-e1ef-46a7-b937-00abde9ac724" providerId="ADAL" clId="{1700AE77-D9EA-4594-AFB3-DFC133DDE4D3}" dt="2021-03-02T15:35:33.320" v="27" actId="20577"/>
        <pc:sldMkLst>
          <pc:docMk/>
          <pc:sldMk cId="3055738056" sldId="256"/>
        </pc:sldMkLst>
        <pc:spChg chg="mod">
          <ac:chgData name="Evan Judge" userId="1de4a74c-e1ef-46a7-b937-00abde9ac724" providerId="ADAL" clId="{1700AE77-D9EA-4594-AFB3-DFC133DDE4D3}" dt="2021-03-02T15:35:33.320" v="27" actId="20577"/>
          <ac:spMkLst>
            <pc:docMk/>
            <pc:sldMk cId="3055738056" sldId="256"/>
            <ac:spMk id="117" creationId="{7F7510D9-3984-4A06-A76D-CD7DBA5CEB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3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3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7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50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1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01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19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3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2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0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4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49A5A-5898-49DE-808A-76137D8AF606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48F25-AF3E-4246-84F8-FE909216F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04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EA457D7-44B6-4728-8C48-5627805E93FC}"/>
              </a:ext>
            </a:extLst>
          </p:cNvPr>
          <p:cNvGrpSpPr/>
          <p:nvPr/>
        </p:nvGrpSpPr>
        <p:grpSpPr>
          <a:xfrm>
            <a:off x="0" y="21541"/>
            <a:ext cx="9906000" cy="1137936"/>
            <a:chOff x="0" y="0"/>
            <a:chExt cx="6186311" cy="67259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7DA0ECEF-DB00-49C0-BAC5-0AD7A98CABE1}"/>
                </a:ext>
              </a:extLst>
            </p:cNvPr>
            <p:cNvSpPr/>
            <p:nvPr/>
          </p:nvSpPr>
          <p:spPr>
            <a:xfrm>
              <a:off x="0" y="0"/>
              <a:ext cx="6186311" cy="672594"/>
            </a:xfrm>
            <a:custGeom>
              <a:avLst/>
              <a:gdLst/>
              <a:ahLst/>
              <a:cxnLst/>
              <a:rect l="l" t="t" r="r" b="b"/>
              <a:pathLst>
                <a:path w="6186311" h="672594">
                  <a:moveTo>
                    <a:pt x="0" y="0"/>
                  </a:moveTo>
                  <a:lnTo>
                    <a:pt x="6186311" y="0"/>
                  </a:lnTo>
                  <a:lnTo>
                    <a:pt x="6186311" y="672594"/>
                  </a:lnTo>
                  <a:lnTo>
                    <a:pt x="0" y="672594"/>
                  </a:lnTo>
                  <a:close/>
                </a:path>
              </a:pathLst>
            </a:custGeom>
            <a:solidFill>
              <a:srgbClr val="C7EDEF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9B030CC-9E60-4D25-83A1-D29123800EF2}"/>
              </a:ext>
            </a:extLst>
          </p:cNvPr>
          <p:cNvSpPr txBox="1"/>
          <p:nvPr/>
        </p:nvSpPr>
        <p:spPr>
          <a:xfrm>
            <a:off x="200013" y="616551"/>
            <a:ext cx="7285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45454"/>
                </a:solidFill>
                <a:latin typeface="Arial"/>
              </a:rPr>
              <a:t>Product Use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8D0C38-14F5-470A-A856-406181F20522}"/>
              </a:ext>
            </a:extLst>
          </p:cNvPr>
          <p:cNvSpPr txBox="1"/>
          <p:nvPr/>
        </p:nvSpPr>
        <p:spPr>
          <a:xfrm>
            <a:off x="185737" y="190806"/>
            <a:ext cx="7285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45454"/>
                </a:solidFill>
                <a:latin typeface="Arial"/>
              </a:rPr>
              <a:t>Product Name</a:t>
            </a:r>
          </a:p>
        </p:txBody>
      </p:sp>
      <p:grpSp>
        <p:nvGrpSpPr>
          <p:cNvPr id="12" name="Group 6">
            <a:extLst>
              <a:ext uri="{FF2B5EF4-FFF2-40B4-BE49-F238E27FC236}">
                <a16:creationId xmlns:a16="http://schemas.microsoft.com/office/drawing/2014/main" id="{69CA3749-BA05-42D8-895F-CDDC8340D2AD}"/>
              </a:ext>
            </a:extLst>
          </p:cNvPr>
          <p:cNvGrpSpPr/>
          <p:nvPr/>
        </p:nvGrpSpPr>
        <p:grpSpPr>
          <a:xfrm>
            <a:off x="8715889" y="113529"/>
            <a:ext cx="1004374" cy="955777"/>
            <a:chOff x="-319880" y="-156919"/>
            <a:chExt cx="2233772" cy="1940802"/>
          </a:xfrm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0BB959A-1DD4-4C25-AE8D-DC83EC934B43}"/>
                </a:ext>
              </a:extLst>
            </p:cNvPr>
            <p:cNvSpPr/>
            <p:nvPr/>
          </p:nvSpPr>
          <p:spPr>
            <a:xfrm>
              <a:off x="-319880" y="-151351"/>
              <a:ext cx="2202022" cy="1935234"/>
            </a:xfrm>
            <a:custGeom>
              <a:avLst/>
              <a:gdLst/>
              <a:ahLst/>
              <a:cxnLst/>
              <a:rect l="l" t="t" r="r" b="b"/>
              <a:pathLst>
                <a:path w="1850390" h="1752134">
                  <a:moveTo>
                    <a:pt x="1757680" y="1752134"/>
                  </a:moveTo>
                  <a:lnTo>
                    <a:pt x="92710" y="1752134"/>
                  </a:lnTo>
                  <a:cubicBezTo>
                    <a:pt x="41910" y="1752134"/>
                    <a:pt x="0" y="1710224"/>
                    <a:pt x="0" y="1659424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756410" y="0"/>
                  </a:lnTo>
                  <a:cubicBezTo>
                    <a:pt x="1807210" y="0"/>
                    <a:pt x="1849120" y="41910"/>
                    <a:pt x="1849120" y="92710"/>
                  </a:cubicBezTo>
                  <a:lnTo>
                    <a:pt x="1849120" y="1658154"/>
                  </a:lnTo>
                  <a:cubicBezTo>
                    <a:pt x="1850390" y="1710224"/>
                    <a:pt x="1808480" y="1752134"/>
                    <a:pt x="1757680" y="1752134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0718DAF-9F69-465D-874B-574AF5565A91}"/>
                </a:ext>
              </a:extLst>
            </p:cNvPr>
            <p:cNvSpPr/>
            <p:nvPr/>
          </p:nvSpPr>
          <p:spPr>
            <a:xfrm>
              <a:off x="-319880" y="-156919"/>
              <a:ext cx="2233772" cy="1940802"/>
            </a:xfrm>
            <a:custGeom>
              <a:avLst/>
              <a:gdLst/>
              <a:ahLst/>
              <a:cxnLst/>
              <a:rect l="l" t="t" r="r" b="b"/>
              <a:pathLst>
                <a:path w="1913890" h="1815634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691174"/>
                  </a:lnTo>
                  <a:cubicBezTo>
                    <a:pt x="1854200" y="1726734"/>
                    <a:pt x="1824990" y="1755944"/>
                    <a:pt x="1789430" y="1755944"/>
                  </a:cubicBezTo>
                  <a:lnTo>
                    <a:pt x="124460" y="1755944"/>
                  </a:lnTo>
                  <a:cubicBezTo>
                    <a:pt x="88900" y="1755944"/>
                    <a:pt x="59690" y="1726734"/>
                    <a:pt x="59690" y="169117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691174"/>
                  </a:lnTo>
                  <a:cubicBezTo>
                    <a:pt x="0" y="1759754"/>
                    <a:pt x="55880" y="1815634"/>
                    <a:pt x="124460" y="1815634"/>
                  </a:cubicBezTo>
                  <a:lnTo>
                    <a:pt x="1789430" y="1815634"/>
                  </a:lnTo>
                  <a:cubicBezTo>
                    <a:pt x="1858010" y="1815634"/>
                    <a:pt x="1913890" y="1759754"/>
                    <a:pt x="1913890" y="1691174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id="15" name="Group 4">
            <a:extLst>
              <a:ext uri="{FF2B5EF4-FFF2-40B4-BE49-F238E27FC236}">
                <a16:creationId xmlns:a16="http://schemas.microsoft.com/office/drawing/2014/main" id="{0CF5BDF0-E13E-43DC-8D61-6F94B3D861F3}"/>
              </a:ext>
            </a:extLst>
          </p:cNvPr>
          <p:cNvGrpSpPr/>
          <p:nvPr/>
        </p:nvGrpSpPr>
        <p:grpSpPr>
          <a:xfrm>
            <a:off x="185738" y="1328741"/>
            <a:ext cx="2151057" cy="4871017"/>
            <a:chOff x="0" y="0"/>
            <a:chExt cx="1309035" cy="238921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E26CC6CA-472D-4899-91C5-7909F90C6EA7}"/>
                </a:ext>
              </a:extLst>
            </p:cNvPr>
            <p:cNvSpPr/>
            <p:nvPr/>
          </p:nvSpPr>
          <p:spPr>
            <a:xfrm>
              <a:off x="0" y="0"/>
              <a:ext cx="1309035" cy="2389218"/>
            </a:xfrm>
            <a:custGeom>
              <a:avLst/>
              <a:gdLst/>
              <a:ahLst/>
              <a:cxnLst/>
              <a:rect l="l" t="t" r="r" b="b"/>
              <a:pathLst>
                <a:path w="1309035" h="2369640">
                  <a:moveTo>
                    <a:pt x="0" y="0"/>
                  </a:moveTo>
                  <a:lnTo>
                    <a:pt x="1309035" y="0"/>
                  </a:lnTo>
                  <a:lnTo>
                    <a:pt x="1309035" y="2369640"/>
                  </a:lnTo>
                  <a:lnTo>
                    <a:pt x="0" y="2369640"/>
                  </a:lnTo>
                  <a:close/>
                </a:path>
              </a:pathLst>
            </a:custGeom>
            <a:solidFill>
              <a:srgbClr val="C7EDEF"/>
            </a:solidFill>
          </p:spPr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17E03BF-C398-4F1E-930D-7D5407668BAE}"/>
              </a:ext>
            </a:extLst>
          </p:cNvPr>
          <p:cNvSpPr txBox="1"/>
          <p:nvPr/>
        </p:nvSpPr>
        <p:spPr>
          <a:xfrm>
            <a:off x="299244" y="1442721"/>
            <a:ext cx="1929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45454"/>
                </a:solidFill>
                <a:latin typeface="Arial"/>
              </a:rPr>
              <a:t>READ BEFORE STARTING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B14CAE-9A6F-43F6-A8B9-03BC59563425}"/>
              </a:ext>
            </a:extLst>
          </p:cNvPr>
          <p:cNvGrpSpPr/>
          <p:nvPr/>
        </p:nvGrpSpPr>
        <p:grpSpPr>
          <a:xfrm>
            <a:off x="337183" y="2070330"/>
            <a:ext cx="1929607" cy="1655960"/>
            <a:chOff x="0" y="0"/>
            <a:chExt cx="3899500" cy="3013615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6FD1EBB-F7E0-44E2-8E64-AD9A424D1DE3}"/>
                </a:ext>
              </a:extLst>
            </p:cNvPr>
            <p:cNvSpPr/>
            <p:nvPr/>
          </p:nvSpPr>
          <p:spPr>
            <a:xfrm>
              <a:off x="31750" y="31747"/>
              <a:ext cx="3836000" cy="2881872"/>
            </a:xfrm>
            <a:custGeom>
              <a:avLst/>
              <a:gdLst/>
              <a:ahLst/>
              <a:cxnLst/>
              <a:rect l="l" t="t" r="r" b="b"/>
              <a:pathLst>
                <a:path w="3836000" h="2288885">
                  <a:moveTo>
                    <a:pt x="3743290" y="2288885"/>
                  </a:moveTo>
                  <a:lnTo>
                    <a:pt x="92710" y="2288885"/>
                  </a:lnTo>
                  <a:cubicBezTo>
                    <a:pt x="41910" y="2288885"/>
                    <a:pt x="0" y="2246975"/>
                    <a:pt x="0" y="219617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42020" y="0"/>
                  </a:lnTo>
                  <a:cubicBezTo>
                    <a:pt x="3792820" y="0"/>
                    <a:pt x="3834730" y="41910"/>
                    <a:pt x="3834730" y="92710"/>
                  </a:cubicBezTo>
                  <a:lnTo>
                    <a:pt x="3834730" y="2194905"/>
                  </a:lnTo>
                  <a:cubicBezTo>
                    <a:pt x="3836000" y="2246975"/>
                    <a:pt x="3794090" y="2288885"/>
                    <a:pt x="3743290" y="228888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0D561371-AD4E-48CA-955D-AC4F8CEE8413}"/>
                </a:ext>
              </a:extLst>
            </p:cNvPr>
            <p:cNvSpPr/>
            <p:nvPr/>
          </p:nvSpPr>
          <p:spPr>
            <a:xfrm>
              <a:off x="0" y="0"/>
              <a:ext cx="3899500" cy="3013615"/>
            </a:xfrm>
            <a:custGeom>
              <a:avLst/>
              <a:gdLst/>
              <a:ahLst/>
              <a:cxnLst/>
              <a:rect l="l" t="t" r="r" b="b"/>
              <a:pathLst>
                <a:path w="3899500" h="2352385">
                  <a:moveTo>
                    <a:pt x="3775040" y="59690"/>
                  </a:moveTo>
                  <a:cubicBezTo>
                    <a:pt x="3810600" y="59690"/>
                    <a:pt x="3839810" y="88900"/>
                    <a:pt x="3839810" y="124460"/>
                  </a:cubicBezTo>
                  <a:lnTo>
                    <a:pt x="3839810" y="2227925"/>
                  </a:lnTo>
                  <a:cubicBezTo>
                    <a:pt x="3839810" y="2263485"/>
                    <a:pt x="3810600" y="2292695"/>
                    <a:pt x="3775040" y="2292695"/>
                  </a:cubicBezTo>
                  <a:lnTo>
                    <a:pt x="124460" y="2292695"/>
                  </a:lnTo>
                  <a:cubicBezTo>
                    <a:pt x="88900" y="2292695"/>
                    <a:pt x="59690" y="2263485"/>
                    <a:pt x="59690" y="222792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775040" y="59690"/>
                  </a:lnTo>
                  <a:moveTo>
                    <a:pt x="377504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27925"/>
                  </a:lnTo>
                  <a:cubicBezTo>
                    <a:pt x="0" y="2296505"/>
                    <a:pt x="55880" y="2352385"/>
                    <a:pt x="124460" y="2352385"/>
                  </a:cubicBezTo>
                  <a:lnTo>
                    <a:pt x="3775040" y="2352385"/>
                  </a:lnTo>
                  <a:cubicBezTo>
                    <a:pt x="3843620" y="2352385"/>
                    <a:pt x="3899500" y="2296505"/>
                    <a:pt x="3899500" y="2227925"/>
                  </a:cubicBezTo>
                  <a:lnTo>
                    <a:pt x="3899500" y="124460"/>
                  </a:lnTo>
                  <a:cubicBezTo>
                    <a:pt x="3899500" y="55880"/>
                    <a:pt x="3843620" y="0"/>
                    <a:pt x="3775040" y="0"/>
                  </a:cubicBez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D2CEAE5-BC04-4876-9246-D1B5DD4C93B1}"/>
              </a:ext>
            </a:extLst>
          </p:cNvPr>
          <p:cNvGrpSpPr/>
          <p:nvPr/>
        </p:nvGrpSpPr>
        <p:grpSpPr>
          <a:xfrm>
            <a:off x="283533" y="4555246"/>
            <a:ext cx="1929607" cy="1530195"/>
            <a:chOff x="0" y="-432353"/>
            <a:chExt cx="3899500" cy="2784740"/>
          </a:xfrm>
        </p:grpSpPr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936B1EF9-AAC3-48B9-B202-86894F918AEC}"/>
                </a:ext>
              </a:extLst>
            </p:cNvPr>
            <p:cNvSpPr/>
            <p:nvPr/>
          </p:nvSpPr>
          <p:spPr>
            <a:xfrm>
              <a:off x="31750" y="-432353"/>
              <a:ext cx="3737753" cy="2784736"/>
            </a:xfrm>
            <a:custGeom>
              <a:avLst/>
              <a:gdLst/>
              <a:ahLst/>
              <a:cxnLst/>
              <a:rect l="l" t="t" r="r" b="b"/>
              <a:pathLst>
                <a:path w="3836000" h="2288885">
                  <a:moveTo>
                    <a:pt x="3743290" y="2288885"/>
                  </a:moveTo>
                  <a:lnTo>
                    <a:pt x="92710" y="2288885"/>
                  </a:lnTo>
                  <a:cubicBezTo>
                    <a:pt x="41910" y="2288885"/>
                    <a:pt x="0" y="2246975"/>
                    <a:pt x="0" y="219617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42020" y="0"/>
                  </a:lnTo>
                  <a:cubicBezTo>
                    <a:pt x="3792820" y="0"/>
                    <a:pt x="3834730" y="41910"/>
                    <a:pt x="3834730" y="92710"/>
                  </a:cubicBezTo>
                  <a:lnTo>
                    <a:pt x="3834730" y="2194905"/>
                  </a:lnTo>
                  <a:cubicBezTo>
                    <a:pt x="3836000" y="2246975"/>
                    <a:pt x="3794090" y="2288885"/>
                    <a:pt x="3743290" y="228888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561E1B3F-F5BE-4F7D-8E64-7ABAA8537D0F}"/>
                </a:ext>
              </a:extLst>
            </p:cNvPr>
            <p:cNvSpPr/>
            <p:nvPr/>
          </p:nvSpPr>
          <p:spPr>
            <a:xfrm>
              <a:off x="0" y="-432351"/>
              <a:ext cx="3899500" cy="2784738"/>
            </a:xfrm>
            <a:custGeom>
              <a:avLst/>
              <a:gdLst/>
              <a:ahLst/>
              <a:cxnLst/>
              <a:rect l="l" t="t" r="r" b="b"/>
              <a:pathLst>
                <a:path w="3899500" h="2352385">
                  <a:moveTo>
                    <a:pt x="3775040" y="59690"/>
                  </a:moveTo>
                  <a:cubicBezTo>
                    <a:pt x="3810600" y="59690"/>
                    <a:pt x="3839810" y="88900"/>
                    <a:pt x="3839810" y="124460"/>
                  </a:cubicBezTo>
                  <a:lnTo>
                    <a:pt x="3839810" y="2227925"/>
                  </a:lnTo>
                  <a:cubicBezTo>
                    <a:pt x="3839810" y="2263485"/>
                    <a:pt x="3810600" y="2292695"/>
                    <a:pt x="3775040" y="2292695"/>
                  </a:cubicBezTo>
                  <a:lnTo>
                    <a:pt x="124460" y="2292695"/>
                  </a:lnTo>
                  <a:cubicBezTo>
                    <a:pt x="88900" y="2292695"/>
                    <a:pt x="59690" y="2263485"/>
                    <a:pt x="59690" y="222792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775040" y="59690"/>
                  </a:lnTo>
                  <a:moveTo>
                    <a:pt x="377504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27925"/>
                  </a:lnTo>
                  <a:cubicBezTo>
                    <a:pt x="0" y="2296505"/>
                    <a:pt x="55880" y="2352385"/>
                    <a:pt x="124460" y="2352385"/>
                  </a:cubicBezTo>
                  <a:lnTo>
                    <a:pt x="3775040" y="2352385"/>
                  </a:lnTo>
                  <a:cubicBezTo>
                    <a:pt x="3843620" y="2352385"/>
                    <a:pt x="3899500" y="2296505"/>
                    <a:pt x="3899500" y="2227925"/>
                  </a:cubicBezTo>
                  <a:lnTo>
                    <a:pt x="3899500" y="124460"/>
                  </a:lnTo>
                  <a:cubicBezTo>
                    <a:pt x="3899500" y="55880"/>
                    <a:pt x="3843620" y="0"/>
                    <a:pt x="3775040" y="0"/>
                  </a:cubicBezTo>
                  <a:close/>
                </a:path>
              </a:pathLst>
            </a:custGeom>
            <a:solidFill>
              <a:srgbClr val="545454"/>
            </a:solidFill>
          </p:spPr>
        </p:sp>
      </p:grpSp>
      <p:sp>
        <p:nvSpPr>
          <p:cNvPr id="25" name="Rectangle 43">
            <a:extLst>
              <a:ext uri="{FF2B5EF4-FFF2-40B4-BE49-F238E27FC236}">
                <a16:creationId xmlns:a16="http://schemas.microsoft.com/office/drawing/2014/main" id="{4FD09A71-A2F0-4B5E-A40D-C7877670C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10" y="4605771"/>
            <a:ext cx="1769532" cy="2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5577" tIns="27789" rIns="55577" bIns="27789">
            <a:spAutoFit/>
          </a:bodyPr>
          <a:lstStyle/>
          <a:p>
            <a:pPr algn="ctr" defTabSz="777776"/>
            <a:r>
              <a:rPr lang="en-GB" sz="1138" b="1" i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Hazard Classification</a:t>
            </a:r>
          </a:p>
        </p:txBody>
      </p:sp>
      <p:sp>
        <p:nvSpPr>
          <p:cNvPr id="26" name="Rectangle 43">
            <a:extLst>
              <a:ext uri="{FF2B5EF4-FFF2-40B4-BE49-F238E27FC236}">
                <a16:creationId xmlns:a16="http://schemas.microsoft.com/office/drawing/2014/main" id="{66877CDE-2EAE-4B30-8FC4-77D1E41E9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751" y="2087776"/>
            <a:ext cx="1769532" cy="2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5577" tIns="27789" rIns="55577" bIns="27789">
            <a:spAutoFit/>
          </a:bodyPr>
          <a:lstStyle/>
          <a:p>
            <a:pPr algn="ctr" defTabSz="777776"/>
            <a:r>
              <a:rPr lang="en-GB" sz="1138" b="1" i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PPE REQUIRED</a:t>
            </a:r>
          </a:p>
        </p:txBody>
      </p:sp>
      <p:sp>
        <p:nvSpPr>
          <p:cNvPr id="27" name="Rectangle 100">
            <a:extLst>
              <a:ext uri="{FF2B5EF4-FFF2-40B4-BE49-F238E27FC236}">
                <a16:creationId xmlns:a16="http://schemas.microsoft.com/office/drawing/2014/main" id="{4B38C9BB-8C6E-4565-94D4-E9BBB3E46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33" y="3840607"/>
            <a:ext cx="1945318" cy="75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373" tIns="0" rIns="38373" bIns="0"/>
          <a:lstStyle/>
          <a:p>
            <a:pPr algn="ctr">
              <a:tabLst>
                <a:tab pos="371475" algn="l"/>
                <a:tab pos="2142431" algn="ctr"/>
                <a:tab pos="4284861" algn="r"/>
              </a:tabLst>
            </a:pPr>
            <a:r>
              <a:rPr lang="en-GB" sz="853" dirty="0">
                <a:latin typeface="Arial" panose="020B0604020202020204" pitchFamily="34" charset="0"/>
                <a:cs typeface="Arial" panose="020B0604020202020204" pitchFamily="34" charset="0"/>
              </a:rPr>
              <a:t>The hazard pictogram on the product container may be different to that on this CPA &amp; Task Cards. </a:t>
            </a:r>
          </a:p>
          <a:p>
            <a:pPr algn="ctr">
              <a:tabLst>
                <a:tab pos="371475" algn="l"/>
                <a:tab pos="2142431" algn="ctr"/>
                <a:tab pos="4284861" algn="r"/>
              </a:tabLst>
            </a:pPr>
            <a:r>
              <a:rPr lang="en-GB" sz="853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853" b="1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GB" sz="853" dirty="0">
                <a:latin typeface="Arial" panose="020B0604020202020204" pitchFamily="34" charset="0"/>
                <a:cs typeface="Arial" panose="020B0604020202020204" pitchFamily="34" charset="0"/>
              </a:rPr>
              <a:t> refer to the CPAs &amp; Task Cards for your PPE Requirements</a:t>
            </a:r>
          </a:p>
        </p:txBody>
      </p:sp>
      <p:sp>
        <p:nvSpPr>
          <p:cNvPr id="28" name="Rectangle 43">
            <a:extLst>
              <a:ext uri="{FF2B5EF4-FFF2-40B4-BE49-F238E27FC236}">
                <a16:creationId xmlns:a16="http://schemas.microsoft.com/office/drawing/2014/main" id="{E90D1C8B-38B4-4832-8898-0DA8FC542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083" y="6358264"/>
            <a:ext cx="5300718" cy="36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5577" tIns="27789" rIns="55577" bIns="27789">
            <a:spAutoFit/>
          </a:bodyPr>
          <a:lstStyle/>
          <a:p>
            <a:pPr defTabSz="777776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DC0451"/>
                </a:solidFill>
                <a:latin typeface="Arial" pitchFamily="34" charset="0"/>
                <a:cs typeface="Arial" pitchFamily="34" charset="0"/>
              </a:rPr>
              <a:t>If in any doubt about the PPE required, please refer to the separate COSHH Product Assessment or your HSE Manager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F20A0D-FB5F-4A92-8950-D4C0B53AA362}"/>
              </a:ext>
            </a:extLst>
          </p:cNvPr>
          <p:cNvSpPr txBox="1"/>
          <p:nvPr/>
        </p:nvSpPr>
        <p:spPr>
          <a:xfrm>
            <a:off x="783641" y="5002717"/>
            <a:ext cx="880774" cy="617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3" i="1" dirty="0">
                <a:latin typeface="Arial" panose="020B0604020202020204" pitchFamily="34" charset="0"/>
                <a:cs typeface="Arial" panose="020B0604020202020204" pitchFamily="34" charset="0"/>
              </a:rPr>
              <a:t>Insert Hazard</a:t>
            </a:r>
          </a:p>
          <a:p>
            <a:pPr algn="ctr"/>
            <a:r>
              <a:rPr lang="en-GB" sz="853" i="1" dirty="0">
                <a:latin typeface="Arial" panose="020B0604020202020204" pitchFamily="34" charset="0"/>
                <a:cs typeface="Arial" panose="020B0604020202020204" pitchFamily="34" charset="0"/>
              </a:rPr>
              <a:t>Pictogram Symbol or state NONE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181E406-0D3C-4B18-ABBB-C424092DBF56}"/>
              </a:ext>
            </a:extLst>
          </p:cNvPr>
          <p:cNvSpPr txBox="1"/>
          <p:nvPr/>
        </p:nvSpPr>
        <p:spPr>
          <a:xfrm>
            <a:off x="775789" y="2430132"/>
            <a:ext cx="880774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75" i="1" dirty="0">
                <a:latin typeface="Arial" panose="020B0604020202020204" pitchFamily="34" charset="0"/>
                <a:cs typeface="Arial" panose="020B0604020202020204" pitchFamily="34" charset="0"/>
              </a:rPr>
              <a:t>Insert PPE Symbol or state NONE</a:t>
            </a:r>
          </a:p>
        </p:txBody>
      </p:sp>
      <p:sp>
        <p:nvSpPr>
          <p:cNvPr id="31" name="Rectangle 43">
            <a:extLst>
              <a:ext uri="{FF2B5EF4-FFF2-40B4-BE49-F238E27FC236}">
                <a16:creationId xmlns:a16="http://schemas.microsoft.com/office/drawing/2014/main" id="{1722EC26-0B67-4345-8E95-81280395B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220" y="3213016"/>
            <a:ext cx="1769532" cy="47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5577" tIns="27789" rIns="55577" bIns="27789">
            <a:spAutoFit/>
          </a:bodyPr>
          <a:lstStyle/>
          <a:p>
            <a:pPr algn="ctr" defTabSz="777776"/>
            <a:r>
              <a:rPr lang="en-GB" sz="900" b="1" i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PPE in each step</a:t>
            </a:r>
            <a:r>
              <a:rPr lang="en-GB" sz="900" b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b="1" i="1" u="sng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900" b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defTabSz="777776"/>
            <a:r>
              <a:rPr lang="en-GB" sz="900" b="1" i="1" dirty="0">
                <a:solidFill>
                  <a:srgbClr val="DC0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PPE where advised in each step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D65F013-CFF9-41A3-A566-C31EEBA576CC}"/>
              </a:ext>
            </a:extLst>
          </p:cNvPr>
          <p:cNvSpPr txBox="1"/>
          <p:nvPr/>
        </p:nvSpPr>
        <p:spPr>
          <a:xfrm>
            <a:off x="8822561" y="387013"/>
            <a:ext cx="805306" cy="34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13" i="1" dirty="0">
                <a:latin typeface="Arial" panose="020B0604020202020204" pitchFamily="34" charset="0"/>
                <a:cs typeface="Arial" panose="020B0604020202020204" pitchFamily="34" charset="0"/>
              </a:rPr>
              <a:t>Product Image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B45A090-0C83-4DEC-897D-07149DA7C015}"/>
              </a:ext>
            </a:extLst>
          </p:cNvPr>
          <p:cNvGrpSpPr/>
          <p:nvPr/>
        </p:nvGrpSpPr>
        <p:grpSpPr>
          <a:xfrm>
            <a:off x="2455187" y="1351143"/>
            <a:ext cx="2314819" cy="1260083"/>
            <a:chOff x="3188406" y="1405709"/>
            <a:chExt cx="2849008" cy="1550871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F839CE0A-E1C6-4EB4-A563-7FD9522EB6F0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35" name="Group 13">
                <a:extLst>
                  <a:ext uri="{FF2B5EF4-FFF2-40B4-BE49-F238E27FC236}">
                    <a16:creationId xmlns:a16="http://schemas.microsoft.com/office/drawing/2014/main" id="{CEC1E194-FAFB-4AB9-85B0-82FC4BFFF4AF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39" name="Freeform 14">
                  <a:extLst>
                    <a:ext uri="{FF2B5EF4-FFF2-40B4-BE49-F238E27FC236}">
                      <a16:creationId xmlns:a16="http://schemas.microsoft.com/office/drawing/2014/main" id="{FEA9F6FB-C914-4292-9E37-6E34562F85E2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40" name="Freeform 15">
                  <a:extLst>
                    <a:ext uri="{FF2B5EF4-FFF2-40B4-BE49-F238E27FC236}">
                      <a16:creationId xmlns:a16="http://schemas.microsoft.com/office/drawing/2014/main" id="{BA269CE5-F197-4553-92D9-A7A883D2C6B2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D65D360-C7A8-4365-BA4C-71C07A39293C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37" name="TextBox 68">
                <a:extLst>
                  <a:ext uri="{FF2B5EF4-FFF2-40B4-BE49-F238E27FC236}">
                    <a16:creationId xmlns:a16="http://schemas.microsoft.com/office/drawing/2014/main" id="{675FA197-A5E3-43BD-B823-59CC561DA6F4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6A637FD-74A7-4266-9A6F-1439E52B6CEB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B0BA6EA-60ED-4732-A61F-75677EAB80D2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8A9839B-31E3-4D3C-9D1C-05D6DF290F9E}"/>
              </a:ext>
            </a:extLst>
          </p:cNvPr>
          <p:cNvGrpSpPr/>
          <p:nvPr/>
        </p:nvGrpSpPr>
        <p:grpSpPr>
          <a:xfrm>
            <a:off x="4842941" y="1351143"/>
            <a:ext cx="2314819" cy="1260083"/>
            <a:chOff x="3188406" y="1405709"/>
            <a:chExt cx="2849008" cy="155087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D960B74-957D-427A-950D-A15A0C78317B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48" name="Group 13">
                <a:extLst>
                  <a:ext uri="{FF2B5EF4-FFF2-40B4-BE49-F238E27FC236}">
                    <a16:creationId xmlns:a16="http://schemas.microsoft.com/office/drawing/2014/main" id="{26B6FEE3-824A-4649-AC3A-CB8CD1FEE0DC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51" name="Freeform 14">
                  <a:extLst>
                    <a:ext uri="{FF2B5EF4-FFF2-40B4-BE49-F238E27FC236}">
                      <a16:creationId xmlns:a16="http://schemas.microsoft.com/office/drawing/2014/main" id="{99A4B58C-810B-4CC5-8095-1EA3406788CB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52" name="Freeform 15">
                  <a:extLst>
                    <a:ext uri="{FF2B5EF4-FFF2-40B4-BE49-F238E27FC236}">
                      <a16:creationId xmlns:a16="http://schemas.microsoft.com/office/drawing/2014/main" id="{4CD9C506-13A5-409B-95EB-F463176FAE8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36A7A6E2-63B9-4F76-85EC-8D8871F1819C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50" name="TextBox 68">
                <a:extLst>
                  <a:ext uri="{FF2B5EF4-FFF2-40B4-BE49-F238E27FC236}">
                    <a16:creationId xmlns:a16="http://schemas.microsoft.com/office/drawing/2014/main" id="{6E3F981B-D8E1-4940-B66F-D985222F1FE8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598671-2F93-45BD-ACD9-53A8435C18D5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6613F3E-5C7D-448C-8BB4-662CE7538024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D4653E6-2F81-437D-AF32-9BC3039940BB}"/>
              </a:ext>
            </a:extLst>
          </p:cNvPr>
          <p:cNvGrpSpPr/>
          <p:nvPr/>
        </p:nvGrpSpPr>
        <p:grpSpPr>
          <a:xfrm>
            <a:off x="7238287" y="1329422"/>
            <a:ext cx="2314819" cy="1260083"/>
            <a:chOff x="3188406" y="1405709"/>
            <a:chExt cx="2849008" cy="15508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9121340-2DD2-4FCC-A5AA-449CDF4B0081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57" name="Group 13">
                <a:extLst>
                  <a:ext uri="{FF2B5EF4-FFF2-40B4-BE49-F238E27FC236}">
                    <a16:creationId xmlns:a16="http://schemas.microsoft.com/office/drawing/2014/main" id="{669D48B1-E110-4144-AEA7-B60B0E364879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60" name="Freeform 14">
                  <a:extLst>
                    <a:ext uri="{FF2B5EF4-FFF2-40B4-BE49-F238E27FC236}">
                      <a16:creationId xmlns:a16="http://schemas.microsoft.com/office/drawing/2014/main" id="{65387D42-3007-4EE8-B6E6-BDC42001DDB6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61" name="Freeform 15">
                  <a:extLst>
                    <a:ext uri="{FF2B5EF4-FFF2-40B4-BE49-F238E27FC236}">
                      <a16:creationId xmlns:a16="http://schemas.microsoft.com/office/drawing/2014/main" id="{550FC3DA-680F-494A-B711-EEFB62A73FE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4BD79196-52D5-474D-BFF9-03FCEEBE1ABD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59" name="TextBox 68">
                <a:extLst>
                  <a:ext uri="{FF2B5EF4-FFF2-40B4-BE49-F238E27FC236}">
                    <a16:creationId xmlns:a16="http://schemas.microsoft.com/office/drawing/2014/main" id="{BC67BA40-30F7-4658-8695-8315248DA4AA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275DF4F-CA2D-4A60-826C-600A362345F3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AC0184D-F5B9-48C0-AB0D-5C623EF5A68F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ED54BD2-FAB0-437D-863C-0A758A2BCB70}"/>
              </a:ext>
            </a:extLst>
          </p:cNvPr>
          <p:cNvGrpSpPr/>
          <p:nvPr/>
        </p:nvGrpSpPr>
        <p:grpSpPr>
          <a:xfrm>
            <a:off x="2455187" y="2734552"/>
            <a:ext cx="2314819" cy="1260083"/>
            <a:chOff x="3188406" y="1405709"/>
            <a:chExt cx="2849008" cy="155087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FC604A41-7AF5-4C4F-8B26-06092A5D5B51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66" name="Group 13">
                <a:extLst>
                  <a:ext uri="{FF2B5EF4-FFF2-40B4-BE49-F238E27FC236}">
                    <a16:creationId xmlns:a16="http://schemas.microsoft.com/office/drawing/2014/main" id="{F5107B17-2B92-4527-875F-E7D5117D5402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69" name="Freeform 14">
                  <a:extLst>
                    <a:ext uri="{FF2B5EF4-FFF2-40B4-BE49-F238E27FC236}">
                      <a16:creationId xmlns:a16="http://schemas.microsoft.com/office/drawing/2014/main" id="{7A6C0E24-5799-41FB-84E5-30F58E5D8AD5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70" name="Freeform 15">
                  <a:extLst>
                    <a:ext uri="{FF2B5EF4-FFF2-40B4-BE49-F238E27FC236}">
                      <a16:creationId xmlns:a16="http://schemas.microsoft.com/office/drawing/2014/main" id="{5A6B5624-EE7B-46A8-A193-9D9D1E6C6F11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EE1DADEB-6149-43E5-AD7E-0DB56E401505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68" name="TextBox 68">
                <a:extLst>
                  <a:ext uri="{FF2B5EF4-FFF2-40B4-BE49-F238E27FC236}">
                    <a16:creationId xmlns:a16="http://schemas.microsoft.com/office/drawing/2014/main" id="{89DB55D7-603E-4ACE-9339-ABF9A0009919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ABCFB35-1A2C-4854-8FD8-818CF344B215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A5FC1D9-8FEA-465F-94A2-44EBA930694A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18B0C78-4B2A-489D-8FE6-6FB0CBEBA33A}"/>
              </a:ext>
            </a:extLst>
          </p:cNvPr>
          <p:cNvGrpSpPr/>
          <p:nvPr/>
        </p:nvGrpSpPr>
        <p:grpSpPr>
          <a:xfrm>
            <a:off x="4842941" y="2734552"/>
            <a:ext cx="2314819" cy="1260083"/>
            <a:chOff x="3188406" y="1405709"/>
            <a:chExt cx="2849008" cy="1550871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DE42EE5D-E46B-4B9A-8BDE-A50F5C38A185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75" name="Group 13">
                <a:extLst>
                  <a:ext uri="{FF2B5EF4-FFF2-40B4-BE49-F238E27FC236}">
                    <a16:creationId xmlns:a16="http://schemas.microsoft.com/office/drawing/2014/main" id="{83B44C18-908E-4EDD-AA73-FE504EEA4DDA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78" name="Freeform 14">
                  <a:extLst>
                    <a:ext uri="{FF2B5EF4-FFF2-40B4-BE49-F238E27FC236}">
                      <a16:creationId xmlns:a16="http://schemas.microsoft.com/office/drawing/2014/main" id="{4B21B586-8B53-45EA-8B80-31E7323B1D75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79" name="Freeform 15">
                  <a:extLst>
                    <a:ext uri="{FF2B5EF4-FFF2-40B4-BE49-F238E27FC236}">
                      <a16:creationId xmlns:a16="http://schemas.microsoft.com/office/drawing/2014/main" id="{F094ADCE-01E2-480B-8292-EA1B26DA76C5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DE1789CD-8E0A-434A-BF47-46A057492E4E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77" name="TextBox 68">
                <a:extLst>
                  <a:ext uri="{FF2B5EF4-FFF2-40B4-BE49-F238E27FC236}">
                    <a16:creationId xmlns:a16="http://schemas.microsoft.com/office/drawing/2014/main" id="{28CDB546-B9FD-4A20-A5AD-21629D727C72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D49EA7F-8992-4E8C-9E66-F3FC551CE714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4CB3385-F50B-4346-B4EA-0D0E9BF37B7A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2087F31-D3F5-4C7D-8348-C57E9DE2FD2D}"/>
              </a:ext>
            </a:extLst>
          </p:cNvPr>
          <p:cNvGrpSpPr/>
          <p:nvPr/>
        </p:nvGrpSpPr>
        <p:grpSpPr>
          <a:xfrm>
            <a:off x="7238287" y="2712831"/>
            <a:ext cx="2314819" cy="1260083"/>
            <a:chOff x="3188406" y="1405709"/>
            <a:chExt cx="2849008" cy="1550871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77478EF0-97E9-4CDE-BC7E-7A9BD7747FB6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84" name="Group 13">
                <a:extLst>
                  <a:ext uri="{FF2B5EF4-FFF2-40B4-BE49-F238E27FC236}">
                    <a16:creationId xmlns:a16="http://schemas.microsoft.com/office/drawing/2014/main" id="{4F8AC79D-57D4-436E-8389-7B13770450E6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87" name="Freeform 14">
                  <a:extLst>
                    <a:ext uri="{FF2B5EF4-FFF2-40B4-BE49-F238E27FC236}">
                      <a16:creationId xmlns:a16="http://schemas.microsoft.com/office/drawing/2014/main" id="{A813C587-C43C-435D-AF67-5648CEC19EB3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88" name="Freeform 15">
                  <a:extLst>
                    <a:ext uri="{FF2B5EF4-FFF2-40B4-BE49-F238E27FC236}">
                      <a16:creationId xmlns:a16="http://schemas.microsoft.com/office/drawing/2014/main" id="{1BD63D96-26C7-4BE5-B58D-8A69B72C2966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F31930AD-6957-436C-ABD4-5B755EBE5B02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86" name="TextBox 68">
                <a:extLst>
                  <a:ext uri="{FF2B5EF4-FFF2-40B4-BE49-F238E27FC236}">
                    <a16:creationId xmlns:a16="http://schemas.microsoft.com/office/drawing/2014/main" id="{8A87113C-DFD4-4610-9E2E-8E43BABEE916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25F4644-A716-4800-ADB3-0AD851738FE8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07B0A39-A4D4-427C-8AC5-9C58F0DC1FAD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C348BF4F-BA10-4410-81CE-36AB1480358E}"/>
              </a:ext>
            </a:extLst>
          </p:cNvPr>
          <p:cNvGrpSpPr/>
          <p:nvPr/>
        </p:nvGrpSpPr>
        <p:grpSpPr>
          <a:xfrm>
            <a:off x="2455187" y="4116555"/>
            <a:ext cx="2314819" cy="1260083"/>
            <a:chOff x="3188406" y="1405709"/>
            <a:chExt cx="2849008" cy="1550871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76B0BF79-1EB0-4719-B73F-6152DDD4FDE2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93" name="Group 13">
                <a:extLst>
                  <a:ext uri="{FF2B5EF4-FFF2-40B4-BE49-F238E27FC236}">
                    <a16:creationId xmlns:a16="http://schemas.microsoft.com/office/drawing/2014/main" id="{1506BFDD-E9AF-462B-BC06-429A7DF371ED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96" name="Freeform 14">
                  <a:extLst>
                    <a:ext uri="{FF2B5EF4-FFF2-40B4-BE49-F238E27FC236}">
                      <a16:creationId xmlns:a16="http://schemas.microsoft.com/office/drawing/2014/main" id="{FD5B8B20-8209-49E6-B8E1-B7C84AF84837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97" name="Freeform 15">
                  <a:extLst>
                    <a:ext uri="{FF2B5EF4-FFF2-40B4-BE49-F238E27FC236}">
                      <a16:creationId xmlns:a16="http://schemas.microsoft.com/office/drawing/2014/main" id="{ED2837B6-2266-4439-8C31-96C7FB2CB7F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6522C075-DBE7-4B94-AB6F-F975E6D3C639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95" name="TextBox 68">
                <a:extLst>
                  <a:ext uri="{FF2B5EF4-FFF2-40B4-BE49-F238E27FC236}">
                    <a16:creationId xmlns:a16="http://schemas.microsoft.com/office/drawing/2014/main" id="{1940FA97-D41A-4B9D-A617-C11607108429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33C7837B-681C-4B89-9D7D-9C3D153B6A98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E556D230-4B5C-4130-B6EB-DEFC85F6528E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6D751B3D-28BB-473E-8404-60F7BC69B048}"/>
              </a:ext>
            </a:extLst>
          </p:cNvPr>
          <p:cNvGrpSpPr/>
          <p:nvPr/>
        </p:nvGrpSpPr>
        <p:grpSpPr>
          <a:xfrm>
            <a:off x="4842941" y="4116555"/>
            <a:ext cx="2314819" cy="1260083"/>
            <a:chOff x="3188406" y="1405709"/>
            <a:chExt cx="2849008" cy="1550871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67F6DE97-180F-4575-A1C9-F24A07832B45}"/>
                </a:ext>
              </a:extLst>
            </p:cNvPr>
            <p:cNvGrpSpPr/>
            <p:nvPr/>
          </p:nvGrpSpPr>
          <p:grpSpPr>
            <a:xfrm>
              <a:off x="3188406" y="1405709"/>
              <a:ext cx="2837512" cy="1550871"/>
              <a:chOff x="4418084" y="2253160"/>
              <a:chExt cx="4248728" cy="2231411"/>
            </a:xfrm>
          </p:grpSpPr>
          <p:grpSp>
            <p:nvGrpSpPr>
              <p:cNvPr id="102" name="Group 13">
                <a:extLst>
                  <a:ext uri="{FF2B5EF4-FFF2-40B4-BE49-F238E27FC236}">
                    <a16:creationId xmlns:a16="http://schemas.microsoft.com/office/drawing/2014/main" id="{92A2C6BF-254F-4940-A1FC-2F1DCCFAFA95}"/>
                  </a:ext>
                </a:extLst>
              </p:cNvPr>
              <p:cNvGrpSpPr/>
              <p:nvPr/>
            </p:nvGrpSpPr>
            <p:grpSpPr>
              <a:xfrm>
                <a:off x="4668267" y="2501069"/>
                <a:ext cx="3998545" cy="1983502"/>
                <a:chOff x="0" y="0"/>
                <a:chExt cx="3723291" cy="1846961"/>
              </a:xfrm>
            </p:grpSpPr>
            <p:sp>
              <p:nvSpPr>
                <p:cNvPr id="105" name="Freeform 14">
                  <a:extLst>
                    <a:ext uri="{FF2B5EF4-FFF2-40B4-BE49-F238E27FC236}">
                      <a16:creationId xmlns:a16="http://schemas.microsoft.com/office/drawing/2014/main" id="{5F1CFCA9-B7BE-417E-A1A2-49B845FE59C1}"/>
                    </a:ext>
                  </a:extLst>
                </p:cNvPr>
                <p:cNvSpPr/>
                <p:nvPr/>
              </p:nvSpPr>
              <p:spPr>
                <a:xfrm>
                  <a:off x="31750" y="31750"/>
                  <a:ext cx="3659791" cy="1783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9791" h="1783461">
                      <a:moveTo>
                        <a:pt x="3567081" y="1783461"/>
                      </a:moveTo>
                      <a:lnTo>
                        <a:pt x="92710" y="1783461"/>
                      </a:lnTo>
                      <a:cubicBezTo>
                        <a:pt x="41910" y="1783461"/>
                        <a:pt x="0" y="1741551"/>
                        <a:pt x="0" y="1690751"/>
                      </a:cubicBezTo>
                      <a:lnTo>
                        <a:pt x="0" y="92710"/>
                      </a:lnTo>
                      <a:cubicBezTo>
                        <a:pt x="0" y="41910"/>
                        <a:pt x="41910" y="0"/>
                        <a:pt x="92710" y="0"/>
                      </a:cubicBezTo>
                      <a:lnTo>
                        <a:pt x="3565811" y="0"/>
                      </a:lnTo>
                      <a:cubicBezTo>
                        <a:pt x="3616611" y="0"/>
                        <a:pt x="3658521" y="41910"/>
                        <a:pt x="3658521" y="92710"/>
                      </a:cubicBezTo>
                      <a:lnTo>
                        <a:pt x="3658521" y="1689481"/>
                      </a:lnTo>
                      <a:cubicBezTo>
                        <a:pt x="3659791" y="1741551"/>
                        <a:pt x="3617881" y="1783461"/>
                        <a:pt x="3567081" y="17834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</p:sp>
            <p:sp>
              <p:nvSpPr>
                <p:cNvPr id="106" name="Freeform 15">
                  <a:extLst>
                    <a:ext uri="{FF2B5EF4-FFF2-40B4-BE49-F238E27FC236}">
                      <a16:creationId xmlns:a16="http://schemas.microsoft.com/office/drawing/2014/main" id="{BDA86204-D8D1-43CD-9178-93C315B1BD41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3723291" cy="184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3291" h="1846961">
                      <a:moveTo>
                        <a:pt x="3598831" y="59690"/>
                      </a:moveTo>
                      <a:cubicBezTo>
                        <a:pt x="3634391" y="59690"/>
                        <a:pt x="3663601" y="88900"/>
                        <a:pt x="3663601" y="124460"/>
                      </a:cubicBezTo>
                      <a:lnTo>
                        <a:pt x="3663601" y="1722501"/>
                      </a:lnTo>
                      <a:cubicBezTo>
                        <a:pt x="3663601" y="1758061"/>
                        <a:pt x="3634391" y="1787271"/>
                        <a:pt x="3598831" y="1787271"/>
                      </a:cubicBezTo>
                      <a:lnTo>
                        <a:pt x="124460" y="1787271"/>
                      </a:lnTo>
                      <a:cubicBezTo>
                        <a:pt x="88900" y="1787271"/>
                        <a:pt x="59690" y="1758061"/>
                        <a:pt x="59690" y="1722501"/>
                      </a:cubicBezTo>
                      <a:lnTo>
                        <a:pt x="59690" y="124460"/>
                      </a:lnTo>
                      <a:cubicBezTo>
                        <a:pt x="59690" y="88900"/>
                        <a:pt x="88900" y="59690"/>
                        <a:pt x="124460" y="59690"/>
                      </a:cubicBezTo>
                      <a:lnTo>
                        <a:pt x="3598831" y="59690"/>
                      </a:lnTo>
                      <a:moveTo>
                        <a:pt x="3598831" y="0"/>
                      </a:moveTo>
                      <a:lnTo>
                        <a:pt x="124460" y="0"/>
                      </a:lnTo>
                      <a:cubicBezTo>
                        <a:pt x="55880" y="0"/>
                        <a:pt x="0" y="55880"/>
                        <a:pt x="0" y="124460"/>
                      </a:cubicBezTo>
                      <a:lnTo>
                        <a:pt x="0" y="1722501"/>
                      </a:lnTo>
                      <a:cubicBezTo>
                        <a:pt x="0" y="1791081"/>
                        <a:pt x="55880" y="1846961"/>
                        <a:pt x="124460" y="1846961"/>
                      </a:cubicBezTo>
                      <a:lnTo>
                        <a:pt x="3598831" y="1846961"/>
                      </a:lnTo>
                      <a:cubicBezTo>
                        <a:pt x="3667411" y="1846961"/>
                        <a:pt x="3723291" y="1791081"/>
                        <a:pt x="3723291" y="1722501"/>
                      </a:cubicBezTo>
                      <a:lnTo>
                        <a:pt x="3723291" y="124460"/>
                      </a:lnTo>
                      <a:cubicBezTo>
                        <a:pt x="3723291" y="55880"/>
                        <a:pt x="3667411" y="0"/>
                        <a:pt x="3598831" y="0"/>
                      </a:cubicBezTo>
                      <a:close/>
                    </a:path>
                  </a:pathLst>
                </a:custGeom>
                <a:solidFill>
                  <a:srgbClr val="82E5EB"/>
                </a:solidFill>
              </p:spPr>
            </p:sp>
          </p:grp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B51F94D-342D-4B7D-B650-3439018FF369}"/>
                  </a:ext>
                </a:extLst>
              </p:cNvPr>
              <p:cNvSpPr/>
              <p:nvPr/>
            </p:nvSpPr>
            <p:spPr>
              <a:xfrm>
                <a:off x="4418084" y="2253160"/>
                <a:ext cx="637708" cy="589218"/>
              </a:xfrm>
              <a:prstGeom prst="ellipse">
                <a:avLst/>
              </a:prstGeom>
              <a:solidFill>
                <a:srgbClr val="C7EDEF"/>
              </a:solidFill>
              <a:ln>
                <a:solidFill>
                  <a:srgbClr val="82E5E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104" name="TextBox 68">
                <a:extLst>
                  <a:ext uri="{FF2B5EF4-FFF2-40B4-BE49-F238E27FC236}">
                    <a16:creationId xmlns:a16="http://schemas.microsoft.com/office/drawing/2014/main" id="{B76D25D6-B44A-4991-86F1-7F59B41E3B08}"/>
                  </a:ext>
                </a:extLst>
              </p:cNvPr>
              <p:cNvSpPr txBox="1"/>
              <p:nvPr/>
            </p:nvSpPr>
            <p:spPr>
              <a:xfrm>
                <a:off x="4888086" y="2839373"/>
                <a:ext cx="2527109" cy="117452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819"/>
                  </a:lnSpc>
                </a:pPr>
                <a:r>
                  <a:rPr lang="en-US" sz="975" b="1" dirty="0">
                    <a:solidFill>
                      <a:srgbClr val="545454"/>
                    </a:solidFill>
                    <a:latin typeface="Arial"/>
                  </a:rPr>
                  <a:t>Step Text Here</a:t>
                </a:r>
              </a:p>
              <a:p>
                <a:pPr>
                  <a:lnSpc>
                    <a:spcPts val="1819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  <a:p>
                <a:pPr>
                  <a:lnSpc>
                    <a:spcPts val="1820"/>
                  </a:lnSpc>
                </a:pPr>
                <a:endParaRPr lang="en-US" sz="975" b="1" dirty="0">
                  <a:solidFill>
                    <a:srgbClr val="545454"/>
                  </a:solidFill>
                  <a:latin typeface="Arial"/>
                </a:endParaRPr>
              </a:p>
            </p:txBody>
          </p:sp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6812830-FE6D-4888-A309-D4674A264799}"/>
                </a:ext>
              </a:extLst>
            </p:cNvPr>
            <p:cNvSpPr txBox="1"/>
            <p:nvPr/>
          </p:nvSpPr>
          <p:spPr>
            <a:xfrm>
              <a:off x="3188406" y="1456578"/>
              <a:ext cx="425893" cy="35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solidFill>
                    <a:srgbClr val="5454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0AC8E44-33A4-4B94-BA62-ED98DE72934B}"/>
                </a:ext>
              </a:extLst>
            </p:cNvPr>
            <p:cNvSpPr txBox="1"/>
            <p:nvPr/>
          </p:nvSpPr>
          <p:spPr>
            <a:xfrm>
              <a:off x="5212799" y="1944129"/>
              <a:ext cx="82461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75" i="1" dirty="0">
                  <a:latin typeface="Arial Narrow"/>
                </a:rPr>
                <a:t>Insert suitable images</a:t>
              </a:r>
            </a:p>
          </p:txBody>
        </p:sp>
      </p:grpSp>
      <p:pic>
        <p:nvPicPr>
          <p:cNvPr id="116" name="Picture 63">
            <a:extLst>
              <a:ext uri="{FF2B5EF4-FFF2-40B4-BE49-F238E27FC236}">
                <a16:creationId xmlns:a16="http://schemas.microsoft.com/office/drawing/2014/main" id="{21A296B8-023B-464A-BC20-781741472C9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63979" y="6199759"/>
            <a:ext cx="1372570" cy="542455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7F7510D9-3984-4A06-A76D-CD7DBA5CEBEE}"/>
              </a:ext>
            </a:extLst>
          </p:cNvPr>
          <p:cNvSpPr txBox="1"/>
          <p:nvPr/>
        </p:nvSpPr>
        <p:spPr>
          <a:xfrm>
            <a:off x="219025" y="6456678"/>
            <a:ext cx="21510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HS.</a:t>
            </a: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TC.122.01 – March 2021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3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9" ma:contentTypeDescription="Create a new document." ma:contentTypeScope="" ma:versionID="a061f08fe6620f3066c2a9689f3549c0">
  <xsd:schema xmlns:xsd="http://www.w3.org/2001/XMLSchema" xmlns:xs="http://www.w3.org/2001/XMLSchema" xmlns:p="http://schemas.microsoft.com/office/2006/metadata/properties" xmlns:ns2="505494de-7f70-4b10-aa1d-981be3329ecb" targetNamespace="http://schemas.microsoft.com/office/2006/metadata/properties" ma:root="true" ma:fieldsID="3ed6e097dbe31a52993dd1417bcb113c" ns2:_="">
    <xsd:import namespace="505494de-7f70-4b10-aa1d-981be3329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EA29DB-25C9-44E9-9400-47D11F279F48}"/>
</file>

<file path=customXml/itemProps2.xml><?xml version="1.0" encoding="utf-8"?>
<ds:datastoreItem xmlns:ds="http://schemas.openxmlformats.org/officeDocument/2006/customXml" ds:itemID="{7BCABF44-9E01-4A85-AFCC-AF80FF56D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34E2E2-E202-41C5-8DB2-B8BD014DF5B1}">
  <ds:schemaRefs>
    <ds:schemaRef ds:uri="http://purl.org/dc/elements/1.1/"/>
    <ds:schemaRef ds:uri="http://schemas.microsoft.com/office/2006/metadata/properties"/>
    <ds:schemaRef ds:uri="ce1058bd-36a4-4f5f-a6b7-52dab1da8188"/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4cf7908-ec83-45d6-97df-25ab067c0c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158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Compass_CPA_Template_With_Icons_March_2021</dc:title>
  <dc:creator>Evan Judge</dc:creator>
  <cp:lastModifiedBy>Evan Judge</cp:lastModifiedBy>
  <cp:revision>16</cp:revision>
  <dcterms:created xsi:type="dcterms:W3CDTF">2021-03-02T07:35:26Z</dcterms:created>
  <dcterms:modified xsi:type="dcterms:W3CDTF">2021-03-02T15:35:35Z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0x0101004F49931D19ACC34199C1E5D5F5D0A51B</vt:lpwstr>
  </property>
</Properties>
</file>