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451" r:id="rId3"/>
    <p:sldId id="2147376953" r:id="rId4"/>
    <p:sldId id="2147376963" r:id="rId5"/>
    <p:sldId id="2147376964" r:id="rId6"/>
    <p:sldId id="2147376954" r:id="rId7"/>
    <p:sldId id="444" r:id="rId8"/>
    <p:sldId id="2147376960" r:id="rId9"/>
    <p:sldId id="2147376962" r:id="rId10"/>
    <p:sldId id="2147376948" r:id="rId11"/>
    <p:sldId id="2147376952" r:id="rId12"/>
    <p:sldId id="450" r:id="rId13"/>
    <p:sldId id="2147376951" r:id="rId14"/>
    <p:sldId id="214737695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7EB356-9DD0-40E7-B483-B4869E366194}" v="18" dt="2025-02-06T15:39:32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Grundy" userId="486d57bf-e489-4732-a770-c8f55e77024b" providerId="ADAL" clId="{0B7EB356-9DD0-40E7-B483-B4869E366194}"/>
    <pc:docChg chg="undo custSel addSld delSld modSld">
      <pc:chgData name="Claire Grundy" userId="486d57bf-e489-4732-a770-c8f55e77024b" providerId="ADAL" clId="{0B7EB356-9DD0-40E7-B483-B4869E366194}" dt="2025-02-07T09:06:26.637" v="3767" actId="20577"/>
      <pc:docMkLst>
        <pc:docMk/>
      </pc:docMkLst>
      <pc:sldChg chg="modSp mod">
        <pc:chgData name="Claire Grundy" userId="486d57bf-e489-4732-a770-c8f55e77024b" providerId="ADAL" clId="{0B7EB356-9DD0-40E7-B483-B4869E366194}" dt="2025-02-06T10:14:12.170" v="3060" actId="20577"/>
        <pc:sldMkLst>
          <pc:docMk/>
          <pc:sldMk cId="2525275310" sldId="444"/>
        </pc:sldMkLst>
        <pc:spChg chg="mod">
          <ac:chgData name="Claire Grundy" userId="486d57bf-e489-4732-a770-c8f55e77024b" providerId="ADAL" clId="{0B7EB356-9DD0-40E7-B483-B4869E366194}" dt="2025-02-06T10:14:12.170" v="3060" actId="20577"/>
          <ac:spMkLst>
            <pc:docMk/>
            <pc:sldMk cId="2525275310" sldId="444"/>
            <ac:spMk id="3" creationId="{C0C6273F-3324-1523-5B3D-A3D5779BDD83}"/>
          </ac:spMkLst>
        </pc:spChg>
      </pc:sldChg>
      <pc:sldChg chg="modSp mod">
        <pc:chgData name="Claire Grundy" userId="486d57bf-e489-4732-a770-c8f55e77024b" providerId="ADAL" clId="{0B7EB356-9DD0-40E7-B483-B4869E366194}" dt="2025-02-06T10:18:03.992" v="3163" actId="5793"/>
        <pc:sldMkLst>
          <pc:docMk/>
          <pc:sldMk cId="2172827258" sldId="450"/>
        </pc:sldMkLst>
        <pc:spChg chg="mod">
          <ac:chgData name="Claire Grundy" userId="486d57bf-e489-4732-a770-c8f55e77024b" providerId="ADAL" clId="{0B7EB356-9DD0-40E7-B483-B4869E366194}" dt="2025-02-06T10:18:03.992" v="3163" actId="5793"/>
          <ac:spMkLst>
            <pc:docMk/>
            <pc:sldMk cId="2172827258" sldId="450"/>
            <ac:spMk id="3" creationId="{6599F833-F5C2-FE4E-9348-26BDABC30D26}"/>
          </ac:spMkLst>
        </pc:spChg>
      </pc:sldChg>
      <pc:sldChg chg="modSp mod">
        <pc:chgData name="Claire Grundy" userId="486d57bf-e489-4732-a770-c8f55e77024b" providerId="ADAL" clId="{0B7EB356-9DD0-40E7-B483-B4869E366194}" dt="2025-01-24T15:15:26.834" v="2377" actId="122"/>
        <pc:sldMkLst>
          <pc:docMk/>
          <pc:sldMk cId="1781673149" sldId="451"/>
        </pc:sldMkLst>
        <pc:spChg chg="mod">
          <ac:chgData name="Claire Grundy" userId="486d57bf-e489-4732-a770-c8f55e77024b" providerId="ADAL" clId="{0B7EB356-9DD0-40E7-B483-B4869E366194}" dt="2025-01-24T15:15:26.834" v="2377" actId="122"/>
          <ac:spMkLst>
            <pc:docMk/>
            <pc:sldMk cId="1781673149" sldId="451"/>
            <ac:spMk id="3" creationId="{A8D7EE9E-08AA-8CDD-88BE-22A3C846B2EB}"/>
          </ac:spMkLst>
        </pc:spChg>
      </pc:sldChg>
      <pc:sldChg chg="modSp mod">
        <pc:chgData name="Claire Grundy" userId="486d57bf-e489-4732-a770-c8f55e77024b" providerId="ADAL" clId="{0B7EB356-9DD0-40E7-B483-B4869E366194}" dt="2025-01-24T15:11:51.729" v="2209" actId="207"/>
        <pc:sldMkLst>
          <pc:docMk/>
          <pc:sldMk cId="2343957115" sldId="2147376948"/>
        </pc:sldMkLst>
        <pc:spChg chg="mod">
          <ac:chgData name="Claire Grundy" userId="486d57bf-e489-4732-a770-c8f55e77024b" providerId="ADAL" clId="{0B7EB356-9DD0-40E7-B483-B4869E366194}" dt="2025-01-24T15:11:51.729" v="2209" actId="207"/>
          <ac:spMkLst>
            <pc:docMk/>
            <pc:sldMk cId="2343957115" sldId="2147376948"/>
            <ac:spMk id="9" creationId="{D2B91BF5-42AB-E34D-5165-CAD429C05DB2}"/>
          </ac:spMkLst>
        </pc:spChg>
      </pc:sldChg>
      <pc:sldChg chg="del">
        <pc:chgData name="Claire Grundy" userId="486d57bf-e489-4732-a770-c8f55e77024b" providerId="ADAL" clId="{0B7EB356-9DD0-40E7-B483-B4869E366194}" dt="2025-01-24T14:55:10.048" v="1340" actId="2696"/>
        <pc:sldMkLst>
          <pc:docMk/>
          <pc:sldMk cId="3244379278" sldId="2147376949"/>
        </pc:sldMkLst>
      </pc:sldChg>
      <pc:sldChg chg="modSp mod">
        <pc:chgData name="Claire Grundy" userId="486d57bf-e489-4732-a770-c8f55e77024b" providerId="ADAL" clId="{0B7EB356-9DD0-40E7-B483-B4869E366194}" dt="2025-01-24T14:54:21.604" v="1339" actId="5793"/>
        <pc:sldMkLst>
          <pc:docMk/>
          <pc:sldMk cId="3123849898" sldId="2147376950"/>
        </pc:sldMkLst>
        <pc:spChg chg="mod">
          <ac:chgData name="Claire Grundy" userId="486d57bf-e489-4732-a770-c8f55e77024b" providerId="ADAL" clId="{0B7EB356-9DD0-40E7-B483-B4869E366194}" dt="2025-01-24T14:54:21.604" v="1339" actId="5793"/>
          <ac:spMkLst>
            <pc:docMk/>
            <pc:sldMk cId="3123849898" sldId="2147376950"/>
            <ac:spMk id="9" creationId="{EDBAB17B-CDAF-589C-2EA5-5DD3CF7A0FDD}"/>
          </ac:spMkLst>
        </pc:spChg>
      </pc:sldChg>
      <pc:sldChg chg="modSp mod">
        <pc:chgData name="Claire Grundy" userId="486d57bf-e489-4732-a770-c8f55e77024b" providerId="ADAL" clId="{0B7EB356-9DD0-40E7-B483-B4869E366194}" dt="2025-02-06T10:19:39.492" v="3295" actId="20577"/>
        <pc:sldMkLst>
          <pc:docMk/>
          <pc:sldMk cId="3875412457" sldId="2147376951"/>
        </pc:sldMkLst>
        <pc:spChg chg="mod">
          <ac:chgData name="Claire Grundy" userId="486d57bf-e489-4732-a770-c8f55e77024b" providerId="ADAL" clId="{0B7EB356-9DD0-40E7-B483-B4869E366194}" dt="2025-01-24T14:48:07.752" v="658" actId="20577"/>
          <ac:spMkLst>
            <pc:docMk/>
            <pc:sldMk cId="3875412457" sldId="2147376951"/>
            <ac:spMk id="2" creationId="{AFE9FF35-0A70-F3B1-F661-C0B13F20EB0F}"/>
          </ac:spMkLst>
        </pc:spChg>
        <pc:spChg chg="mod">
          <ac:chgData name="Claire Grundy" userId="486d57bf-e489-4732-a770-c8f55e77024b" providerId="ADAL" clId="{0B7EB356-9DD0-40E7-B483-B4869E366194}" dt="2025-02-06T10:19:39.492" v="3295" actId="20577"/>
          <ac:spMkLst>
            <pc:docMk/>
            <pc:sldMk cId="3875412457" sldId="2147376951"/>
            <ac:spMk id="9" creationId="{12173B9D-FB73-1E3E-F76F-2B24A8D62AC3}"/>
          </ac:spMkLst>
        </pc:spChg>
      </pc:sldChg>
      <pc:sldChg chg="modSp mod">
        <pc:chgData name="Claire Grundy" userId="486d57bf-e489-4732-a770-c8f55e77024b" providerId="ADAL" clId="{0B7EB356-9DD0-40E7-B483-B4869E366194}" dt="2025-02-06T11:41:37.801" v="3642" actId="20577"/>
        <pc:sldMkLst>
          <pc:docMk/>
          <pc:sldMk cId="2159165380" sldId="2147376952"/>
        </pc:sldMkLst>
        <pc:spChg chg="mod">
          <ac:chgData name="Claire Grundy" userId="486d57bf-e489-4732-a770-c8f55e77024b" providerId="ADAL" clId="{0B7EB356-9DD0-40E7-B483-B4869E366194}" dt="2025-02-06T11:41:37.801" v="3642" actId="20577"/>
          <ac:spMkLst>
            <pc:docMk/>
            <pc:sldMk cId="2159165380" sldId="2147376952"/>
            <ac:spMk id="9" creationId="{52963602-2137-E26E-AC9C-83D1488C7233}"/>
          </ac:spMkLst>
        </pc:spChg>
      </pc:sldChg>
      <pc:sldChg chg="modSp new mod">
        <pc:chgData name="Claire Grundy" userId="486d57bf-e489-4732-a770-c8f55e77024b" providerId="ADAL" clId="{0B7EB356-9DD0-40E7-B483-B4869E366194}" dt="2025-02-07T09:06:26.637" v="3767" actId="20577"/>
        <pc:sldMkLst>
          <pc:docMk/>
          <pc:sldMk cId="3535297996" sldId="2147376953"/>
        </pc:sldMkLst>
        <pc:spChg chg="mod">
          <ac:chgData name="Claire Grundy" userId="486d57bf-e489-4732-a770-c8f55e77024b" providerId="ADAL" clId="{0B7EB356-9DD0-40E7-B483-B4869E366194}" dt="2025-02-06T11:55:05.197" v="3660" actId="20577"/>
          <ac:spMkLst>
            <pc:docMk/>
            <pc:sldMk cId="3535297996" sldId="2147376953"/>
            <ac:spMk id="2" creationId="{C964D828-7640-88D3-D595-B54108641B1F}"/>
          </ac:spMkLst>
        </pc:spChg>
        <pc:spChg chg="mod">
          <ac:chgData name="Claire Grundy" userId="486d57bf-e489-4732-a770-c8f55e77024b" providerId="ADAL" clId="{0B7EB356-9DD0-40E7-B483-B4869E366194}" dt="2025-02-07T09:06:26.637" v="3767" actId="20577"/>
          <ac:spMkLst>
            <pc:docMk/>
            <pc:sldMk cId="3535297996" sldId="2147376953"/>
            <ac:spMk id="3" creationId="{1E1E7526-D762-A678-44B4-FD5218F1320D}"/>
          </ac:spMkLst>
        </pc:spChg>
      </pc:sldChg>
      <pc:sldChg chg="addSp delSp modSp add mod">
        <pc:chgData name="Claire Grundy" userId="486d57bf-e489-4732-a770-c8f55e77024b" providerId="ADAL" clId="{0B7EB356-9DD0-40E7-B483-B4869E366194}" dt="2025-02-06T11:38:28.186" v="3478" actId="20577"/>
        <pc:sldMkLst>
          <pc:docMk/>
          <pc:sldMk cId="1388539135" sldId="2147376954"/>
        </pc:sldMkLst>
        <pc:spChg chg="mod">
          <ac:chgData name="Claire Grundy" userId="486d57bf-e489-4732-a770-c8f55e77024b" providerId="ADAL" clId="{0B7EB356-9DD0-40E7-B483-B4869E366194}" dt="2025-02-06T11:38:28.186" v="3478" actId="20577"/>
          <ac:spMkLst>
            <pc:docMk/>
            <pc:sldMk cId="1388539135" sldId="2147376954"/>
            <ac:spMk id="2" creationId="{A6FDFF13-4BFA-79F6-6DB7-92AF77B06B2A}"/>
          </ac:spMkLst>
        </pc:spChg>
        <pc:spChg chg="mod">
          <ac:chgData name="Claire Grundy" userId="486d57bf-e489-4732-a770-c8f55e77024b" providerId="ADAL" clId="{0B7EB356-9DD0-40E7-B483-B4869E366194}" dt="2025-02-05T10:53:03.929" v="2431" actId="6549"/>
          <ac:spMkLst>
            <pc:docMk/>
            <pc:sldMk cId="1388539135" sldId="2147376954"/>
            <ac:spMk id="3" creationId="{442436AE-A864-9F92-8320-8B8662C80CFD}"/>
          </ac:spMkLst>
        </pc:spChg>
        <pc:picChg chg="add del mod">
          <ac:chgData name="Claire Grundy" userId="486d57bf-e489-4732-a770-c8f55e77024b" providerId="ADAL" clId="{0B7EB356-9DD0-40E7-B483-B4869E366194}" dt="2025-02-06T09:54:38.468" v="2607" actId="21"/>
          <ac:picMkLst>
            <pc:docMk/>
            <pc:sldMk cId="1388539135" sldId="2147376954"/>
            <ac:picMk id="4" creationId="{2ED1A7F5-E5A8-F489-472E-236E4F4ED507}"/>
          </ac:picMkLst>
        </pc:picChg>
        <pc:picChg chg="add mod">
          <ac:chgData name="Claire Grundy" userId="486d57bf-e489-4732-a770-c8f55e77024b" providerId="ADAL" clId="{0B7EB356-9DD0-40E7-B483-B4869E366194}" dt="2025-02-06T09:58:58.234" v="2614" actId="14100"/>
          <ac:picMkLst>
            <pc:docMk/>
            <pc:sldMk cId="1388539135" sldId="2147376954"/>
            <ac:picMk id="5" creationId="{38A171E0-D181-630C-46AB-08EA42261C55}"/>
          </ac:picMkLst>
        </pc:picChg>
        <pc:picChg chg="add mod">
          <ac:chgData name="Claire Grundy" userId="486d57bf-e489-4732-a770-c8f55e77024b" providerId="ADAL" clId="{0B7EB356-9DD0-40E7-B483-B4869E366194}" dt="2025-02-06T09:59:34.359" v="2622" actId="14100"/>
          <ac:picMkLst>
            <pc:docMk/>
            <pc:sldMk cId="1388539135" sldId="2147376954"/>
            <ac:picMk id="6" creationId="{2FB69E86-81B4-33C3-2619-5148B5316BC4}"/>
          </ac:picMkLst>
        </pc:picChg>
      </pc:sldChg>
      <pc:sldChg chg="addSp delSp modSp add del mod">
        <pc:chgData name="Claire Grundy" userId="486d57bf-e489-4732-a770-c8f55e77024b" providerId="ADAL" clId="{0B7EB356-9DD0-40E7-B483-B4869E366194}" dt="2025-02-06T10:09:03.338" v="2692" actId="2696"/>
        <pc:sldMkLst>
          <pc:docMk/>
          <pc:sldMk cId="3248877101" sldId="2147376955"/>
        </pc:sldMkLst>
        <pc:spChg chg="mod">
          <ac:chgData name="Claire Grundy" userId="486d57bf-e489-4732-a770-c8f55e77024b" providerId="ADAL" clId="{0B7EB356-9DD0-40E7-B483-B4869E366194}" dt="2025-02-06T10:04:18.916" v="2676" actId="20577"/>
          <ac:spMkLst>
            <pc:docMk/>
            <pc:sldMk cId="3248877101" sldId="2147376955"/>
            <ac:spMk id="2" creationId="{82905922-65E0-B45C-831F-8A4D7DF0884F}"/>
          </ac:spMkLst>
        </pc:spChg>
        <pc:spChg chg="del mod">
          <ac:chgData name="Claire Grundy" userId="486d57bf-e489-4732-a770-c8f55e77024b" providerId="ADAL" clId="{0B7EB356-9DD0-40E7-B483-B4869E366194}" dt="2025-02-06T10:06:18.622" v="2684"/>
          <ac:spMkLst>
            <pc:docMk/>
            <pc:sldMk cId="3248877101" sldId="2147376955"/>
            <ac:spMk id="3" creationId="{C42B6C08-803B-6B78-0975-7D53D6022571}"/>
          </ac:spMkLst>
        </pc:spChg>
        <pc:spChg chg="add">
          <ac:chgData name="Claire Grundy" userId="486d57bf-e489-4732-a770-c8f55e77024b" providerId="ADAL" clId="{0B7EB356-9DD0-40E7-B483-B4869E366194}" dt="2025-02-06T10:06:02.534" v="2681"/>
          <ac:spMkLst>
            <pc:docMk/>
            <pc:sldMk cId="3248877101" sldId="2147376955"/>
            <ac:spMk id="5" creationId="{ADD61F3F-DEF6-E3F5-3DA8-3E598A76A45C}"/>
          </ac:spMkLst>
        </pc:spChg>
        <pc:spChg chg="add del mod">
          <ac:chgData name="Claire Grundy" userId="486d57bf-e489-4732-a770-c8f55e77024b" providerId="ADAL" clId="{0B7EB356-9DD0-40E7-B483-B4869E366194}" dt="2025-02-06T10:08:23.211" v="2690"/>
          <ac:spMkLst>
            <pc:docMk/>
            <pc:sldMk cId="3248877101" sldId="2147376955"/>
            <ac:spMk id="6" creationId="{079154EA-024C-CF9C-E187-1AAD67DDB712}"/>
          </ac:spMkLst>
        </pc:spChg>
        <pc:spChg chg="add mod">
          <ac:chgData name="Claire Grundy" userId="486d57bf-e489-4732-a770-c8f55e77024b" providerId="ADAL" clId="{0B7EB356-9DD0-40E7-B483-B4869E366194}" dt="2025-02-06T10:08:23.211" v="2690"/>
          <ac:spMkLst>
            <pc:docMk/>
            <pc:sldMk cId="3248877101" sldId="2147376955"/>
            <ac:spMk id="8" creationId="{079154EA-024C-CF9C-E187-1AAD67DDB712}"/>
          </ac:spMkLst>
        </pc:spChg>
        <pc:picChg chg="del">
          <ac:chgData name="Claire Grundy" userId="486d57bf-e489-4732-a770-c8f55e77024b" providerId="ADAL" clId="{0B7EB356-9DD0-40E7-B483-B4869E366194}" dt="2025-02-06T10:03:56.451" v="2624" actId="21"/>
          <ac:picMkLst>
            <pc:docMk/>
            <pc:sldMk cId="3248877101" sldId="2147376955"/>
            <ac:picMk id="7" creationId="{155DE72B-F7AB-8DFA-6082-FAF3A6053660}"/>
          </ac:picMkLst>
        </pc:picChg>
        <pc:picChg chg="del">
          <ac:chgData name="Claire Grundy" userId="486d57bf-e489-4732-a770-c8f55e77024b" providerId="ADAL" clId="{0B7EB356-9DD0-40E7-B483-B4869E366194}" dt="2025-02-06T10:04:00.615" v="2625" actId="21"/>
          <ac:picMkLst>
            <pc:docMk/>
            <pc:sldMk cId="3248877101" sldId="2147376955"/>
            <ac:picMk id="9" creationId="{290B7A40-24AE-6304-A3E5-EBE9ACFB6901}"/>
          </ac:picMkLst>
        </pc:picChg>
      </pc:sldChg>
      <pc:sldChg chg="add">
        <pc:chgData name="Claire Grundy" userId="486d57bf-e489-4732-a770-c8f55e77024b" providerId="ADAL" clId="{0B7EB356-9DD0-40E7-B483-B4869E366194}" dt="2025-02-06T10:08:57.328" v="2691"/>
        <pc:sldMkLst>
          <pc:docMk/>
          <pc:sldMk cId="2701455000" sldId="2147376960"/>
        </pc:sldMkLst>
      </pc:sldChg>
      <pc:sldChg chg="new del">
        <pc:chgData name="Claire Grundy" userId="486d57bf-e489-4732-a770-c8f55e77024b" providerId="ADAL" clId="{0B7EB356-9DD0-40E7-B483-B4869E366194}" dt="2025-02-06T10:12:45.140" v="2888" actId="2696"/>
        <pc:sldMkLst>
          <pc:docMk/>
          <pc:sldMk cId="993531414" sldId="2147376961"/>
        </pc:sldMkLst>
      </pc:sldChg>
      <pc:sldChg chg="addSp modSp add mod">
        <pc:chgData name="Claire Grundy" userId="486d57bf-e489-4732-a770-c8f55e77024b" providerId="ADAL" clId="{0B7EB356-9DD0-40E7-B483-B4869E366194}" dt="2025-02-06T10:16:19.183" v="3077" actId="1076"/>
        <pc:sldMkLst>
          <pc:docMk/>
          <pc:sldMk cId="3335637211" sldId="2147376962"/>
        </pc:sldMkLst>
        <pc:spChg chg="mod">
          <ac:chgData name="Claire Grundy" userId="486d57bf-e489-4732-a770-c8f55e77024b" providerId="ADAL" clId="{0B7EB356-9DD0-40E7-B483-B4869E366194}" dt="2025-02-06T10:15:33.886" v="3072" actId="14100"/>
          <ac:spMkLst>
            <pc:docMk/>
            <pc:sldMk cId="3335637211" sldId="2147376962"/>
            <ac:spMk id="14" creationId="{079154EA-024C-CF9C-E187-1AAD67DDB712}"/>
          </ac:spMkLst>
        </pc:spChg>
        <pc:picChg chg="mod">
          <ac:chgData name="Claire Grundy" userId="486d57bf-e489-4732-a770-c8f55e77024b" providerId="ADAL" clId="{0B7EB356-9DD0-40E7-B483-B4869E366194}" dt="2025-02-06T10:16:09.810" v="3076" actId="14100"/>
          <ac:picMkLst>
            <pc:docMk/>
            <pc:sldMk cId="3335637211" sldId="2147376962"/>
            <ac:picMk id="16" creationId="{21DBE5C6-7F62-E163-FE24-D9A32227484B}"/>
          </ac:picMkLst>
        </pc:picChg>
        <pc:picChg chg="add mod">
          <ac:chgData name="Claire Grundy" userId="486d57bf-e489-4732-a770-c8f55e77024b" providerId="ADAL" clId="{0B7EB356-9DD0-40E7-B483-B4869E366194}" dt="2025-02-06T10:16:19.183" v="3077" actId="1076"/>
          <ac:picMkLst>
            <pc:docMk/>
            <pc:sldMk cId="3335637211" sldId="2147376962"/>
            <ac:picMk id="1026" creationId="{C9CA3E84-2068-07D1-DDAE-CD19517C6EAB}"/>
          </ac:picMkLst>
        </pc:picChg>
      </pc:sldChg>
      <pc:sldChg chg="addSp delSp modSp new mod">
        <pc:chgData name="Claire Grundy" userId="486d57bf-e489-4732-a770-c8f55e77024b" providerId="ADAL" clId="{0B7EB356-9DD0-40E7-B483-B4869E366194}" dt="2025-02-06T11:36:38.585" v="3429" actId="14100"/>
        <pc:sldMkLst>
          <pc:docMk/>
          <pc:sldMk cId="1976622281" sldId="2147376963"/>
        </pc:sldMkLst>
        <pc:spChg chg="mod">
          <ac:chgData name="Claire Grundy" userId="486d57bf-e489-4732-a770-c8f55e77024b" providerId="ADAL" clId="{0B7EB356-9DD0-40E7-B483-B4869E366194}" dt="2025-02-06T10:21:59.086" v="3418" actId="122"/>
          <ac:spMkLst>
            <pc:docMk/>
            <pc:sldMk cId="1976622281" sldId="2147376963"/>
            <ac:spMk id="2" creationId="{079A9FEB-0195-4764-A222-959E3AD0D8E2}"/>
          </ac:spMkLst>
        </pc:spChg>
        <pc:spChg chg="del">
          <ac:chgData name="Claire Grundy" userId="486d57bf-e489-4732-a770-c8f55e77024b" providerId="ADAL" clId="{0B7EB356-9DD0-40E7-B483-B4869E366194}" dt="2025-02-06T11:36:25.153" v="3424"/>
          <ac:spMkLst>
            <pc:docMk/>
            <pc:sldMk cId="1976622281" sldId="2147376963"/>
            <ac:spMk id="3" creationId="{B901D40D-7C98-F9E3-CB48-020CFC52B36E}"/>
          </ac:spMkLst>
        </pc:spChg>
        <pc:picChg chg="add mod">
          <ac:chgData name="Claire Grundy" userId="486d57bf-e489-4732-a770-c8f55e77024b" providerId="ADAL" clId="{0B7EB356-9DD0-40E7-B483-B4869E366194}" dt="2025-02-06T11:36:38.585" v="3429" actId="14100"/>
          <ac:picMkLst>
            <pc:docMk/>
            <pc:sldMk cId="1976622281" sldId="2147376963"/>
            <ac:picMk id="4" creationId="{D657C53C-B812-8F38-901D-C49FB4C67EAA}"/>
          </ac:picMkLst>
        </pc:picChg>
      </pc:sldChg>
      <pc:sldChg chg="addSp delSp modSp new mod">
        <pc:chgData name="Claire Grundy" userId="486d57bf-e489-4732-a770-c8f55e77024b" providerId="ADAL" clId="{0B7EB356-9DD0-40E7-B483-B4869E366194}" dt="2025-02-06T15:45:00.879" v="3710" actId="20577"/>
        <pc:sldMkLst>
          <pc:docMk/>
          <pc:sldMk cId="1096633272" sldId="2147376964"/>
        </pc:sldMkLst>
        <pc:spChg chg="mod">
          <ac:chgData name="Claire Grundy" userId="486d57bf-e489-4732-a770-c8f55e77024b" providerId="ADAL" clId="{0B7EB356-9DD0-40E7-B483-B4869E366194}" dt="2025-02-06T15:45:00.879" v="3710" actId="20577"/>
          <ac:spMkLst>
            <pc:docMk/>
            <pc:sldMk cId="1096633272" sldId="2147376964"/>
            <ac:spMk id="2" creationId="{E1866D1D-2841-FD7B-1348-825BAA4AD465}"/>
          </ac:spMkLst>
        </pc:spChg>
        <pc:spChg chg="del">
          <ac:chgData name="Claire Grundy" userId="486d57bf-e489-4732-a770-c8f55e77024b" providerId="ADAL" clId="{0B7EB356-9DD0-40E7-B483-B4869E366194}" dt="2025-02-06T15:39:32.047" v="3682"/>
          <ac:spMkLst>
            <pc:docMk/>
            <pc:sldMk cId="1096633272" sldId="2147376964"/>
            <ac:spMk id="3" creationId="{381F0809-C5F4-43C3-B65B-D22D9BA88B64}"/>
          </ac:spMkLst>
        </pc:spChg>
        <pc:picChg chg="add mod">
          <ac:chgData name="Claire Grundy" userId="486d57bf-e489-4732-a770-c8f55e77024b" providerId="ADAL" clId="{0B7EB356-9DD0-40E7-B483-B4869E366194}" dt="2025-02-06T15:39:49.449" v="3687" actId="14100"/>
          <ac:picMkLst>
            <pc:docMk/>
            <pc:sldMk cId="1096633272" sldId="2147376964"/>
            <ac:picMk id="4" creationId="{B59C8369-6F21-3566-74EB-2ACF799BFF5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67068-1933-4B62-B5F9-E73BCEE07083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3C5A0-F0D5-4061-850B-8E884C0F9A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6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B3696-3612-F6A7-3609-E7090248F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9BA04C-D551-F090-3128-A1D151876F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E121CE-2D00-6DC0-6DCE-B19B0AEE7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07EEA-6462-CF5E-F7DB-4BB4D13A9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22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B3696-3612-F6A7-3609-E7090248F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9BA04C-D551-F090-3128-A1D151876F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E121CE-2D00-6DC0-6DCE-B19B0AEE7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07EEA-6462-CF5E-F7DB-4BB4D13A9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863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59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A9378-66CF-E43D-F162-285BC719F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4FEB1D-42D1-7ED2-5B17-78916BE0F5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2A89ED-4BB3-2965-932B-C5541C370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A729C-D28B-B19B-3EB3-31CB77ABF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954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92223-2A1A-0067-7A7B-4F3EC8879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522B2E-2B8B-EE2F-61BE-D566E732DA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53E39F-9A2D-6CC5-71E7-49882ED1F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01E9B-8026-EBC1-06C2-D289C476E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963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B3696-3612-F6A7-3609-E7090248F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9BA04C-D551-F090-3128-A1D151876F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E121CE-2D00-6DC0-6DCE-B19B0AEE7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07EEA-6462-CF5E-F7DB-4BB4D13A9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1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B9A8-5C2F-B564-BC0F-1EE8FD011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85F34-A0DA-C4EA-0DE8-10CF44124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F9ED3-F597-3F46-9F9F-75EF1C27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F93DB-6563-0455-4C07-ECBD39A9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F2562-2E9D-F18F-7B17-42EE0BCD6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2A0A-4CCA-12F2-E4DC-2ACFE361C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C84E0-E488-5464-EAB4-6C7D97C55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492F7-4CC1-4912-1250-093FA247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730E0-2A0D-4ACF-9633-1FFC0E90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596D8-987E-DD01-E8F2-EB853355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93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7434A9-5375-665A-8EC1-9022D9EB8E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75508-0B37-3596-6BA5-EFB4D424F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634CC-BF5C-3AB9-9B4D-EA8871FD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C0526-38EB-8F82-CA01-4EFD32E3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070FA-1E0A-99F4-BC8C-999523B95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6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4DC2-1089-AACC-12A9-4973E025B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FB518-A7CF-833E-D0FD-D9A5B1F2C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63805-C1D8-8719-B079-DFFD7862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7C32C-E091-100F-6FA2-9B8B2A7F7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3E3C4-2F20-0013-69D2-E4252528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803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1F557-2B11-2FD0-4CC6-9BFA7975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A39EA-6C1E-FD33-5779-A7BB601DB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F3C79-A132-3974-F01A-A2A0AC5E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133A0-71A8-696E-BBF3-5B377BE8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F467-0FAD-7B9C-64B4-3CCC0598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5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F69C-5069-DB76-A3F2-2C6A2F2A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F130D-DCCE-2C8C-BD61-202DAB4A5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D682F-B17D-426B-2710-737CC9EE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44B69-E0D2-E140-0EE4-629E83E8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8D709-8302-C819-5D21-DB3DB5ED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399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18EE5-B1AE-E648-E134-A47FC7AB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3DACD-08BC-5CC1-9B94-804D45CAE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662AD-BEB6-576F-1215-FFA4E8240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54EB9-D390-4EBB-A4A9-034E8673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179EB-702A-EC54-E944-64BD7DA6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66768-3F7D-6374-7730-A613C7FE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678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6FE7-03DC-012B-3F5A-4468FE8F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433A6-A272-6FC9-3360-E7B4B3E49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C4593-B322-BCE6-C59C-078503ACE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56F58-5A5F-2A62-CB31-7490C9FF1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19E7CA-3A21-2E18-D93F-2236130C0B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05483-DCCE-D13B-71AD-65947F4C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DB7E4E-19A2-5D82-2188-45B59788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A7055-CBAB-3B14-888B-9CFD96CBA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4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2567-03CB-723C-DEE6-B3A487B4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22016-3BFC-E566-A9FC-5D8B6154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064B7-7593-FC76-79AA-42086519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F440-1762-2450-CDA1-DCBE2F62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7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3A790-4EDA-23C7-D294-2E7A40DE8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B0E5A-FC2E-AF25-2EF2-C31FA022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D9DA9-0603-76E6-AF8C-42CFED39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37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34C3-3D41-4539-F3AC-B727F073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8BBA5-C201-34AD-D563-20BF99583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AB5B4-8622-8BB8-CFFE-72D4F2248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38D4D-3114-01F1-527D-10BDB100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8FEC0-1DE0-5658-7A46-C55B18D8F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6DDB5-5575-8277-D2FB-E913A56FF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41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CF3AB-0D62-1C22-5295-ED86E232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B763F-6D35-7127-35AF-CF2F61D11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5D433-8563-089E-5893-78ADD6A1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B9E8E-D781-9AF9-1E0B-687CCD45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11C7-960E-191B-9B5B-5DD26BF3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976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C89A-BD06-0AE3-909B-41E64B74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BA18B4-572C-D3C3-C04B-53AECC94C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3A5B-9CCB-F482-D25F-4A320CC15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4FD68-9D4C-5D44-9338-D926C0C8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E94E2-5C28-389E-F5E1-006D4FEB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B5B58-F5DC-B18D-458C-FA0B0D1E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95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080F-1C87-F8AA-CCB5-7489A627A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E4368-3726-C922-CC98-6CEA3F813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FF56D-DBCB-FC8B-50FD-D663C1DE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06324-8DAE-36B9-7248-4FB9DC724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4EAEA-9EED-8707-718D-62B91156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35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9B875-4D0D-8F78-568F-41584E506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0DBFA-C795-7645-DC70-59F851AB0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8BEB4-59C1-122B-8B60-A1DFA409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5077D-3652-AD2F-3E45-65C88D28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B9886-B71A-91B4-3378-7EDFFB4E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0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99885-4F9F-2FE1-62C3-F0E979D43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CDDAB-86C6-C32F-826A-B037FFB4E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07D36-349C-C9F4-5CE9-957EB299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0DB43-124C-3D9A-EE79-A41B83FC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E4E98-EB53-8FC4-F01D-A3950110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2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CE16-82C2-786E-B3AC-8B49FC2C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ABA70-06C5-83A3-440D-569A5B164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54219-6087-980C-6549-A8519E035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63809-4408-1565-18E5-E8787FE0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BBCF2-5CDE-0359-AC2C-806C557F5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21C50-0162-038F-2029-B6339107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11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895C-58A1-7014-C408-4C936423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4664B-D1A6-B562-7A86-006EEFCDC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64EDB-FE36-AA19-B262-3A154659A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F4C1A-7132-29FB-C198-9BE664193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1C5F99-4633-E306-B724-AC941150A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D9830E-D3AC-A2C9-0478-20F5D72BC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2D772-38C9-D84A-2BAE-A9378352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B5AB32-C693-0178-9FB2-EA6691FB2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39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43739-7F6F-77D9-FD25-CC8A7C23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D125C-1B7C-90AE-A1CE-96F8E12C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A137B-268F-6994-28A0-F28E2902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83F75-9484-75EF-E465-0E782F56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38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043EA-A889-63CF-02CF-8D606CC0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7F86D-B76C-A076-A0AC-B30A3360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93D56-D31F-7AA0-C201-00B08B98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63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14D57-235F-C4ED-8060-5B74041D8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4AD89-9400-06D6-8EDD-08BA070D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DBEA7-EFAC-7900-76AC-C3B9BD1CB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18C70-F859-69BB-7ECD-0853376B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3047C-5A95-DA5B-69B7-6658538C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A2206-074C-49B0-5F13-B9BFF6FF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19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8105D-8EB9-1E44-D875-DCBF0057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FCA205-AC87-8EF4-B420-AE18227BA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7C4FE-8530-62B9-D978-60B550DB0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299FF-1AA0-B25A-041A-0B5E6105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8DB5A-9204-6CCE-D093-E0D9A6FB8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E0C79-4F5D-A57E-7966-91D9E67F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2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0BE48-D757-73C6-240E-033BD31F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BFCB9-653A-1FDA-C2FA-D79F294C4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71FA9-E584-758E-4E66-257660EF2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20AAFD-FAF0-4E84-BCFF-2A78AF174191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4F706-A230-1E1C-FE86-EBF81B9CC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D7793-A77B-F956-D422-0DE65608B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17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E2932-0647-4568-8E3B-206FCF91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3CF34-8554-526C-9E13-24FB6451D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129AA-B55E-5277-B590-4A372C5F0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1D93-5321-4498-813C-402AE98F8838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4029B-44D3-C5E6-BF59-4754871A5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225D0-4889-1212-F881-3E6AF43F2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1E14E-1014-86D5-667B-EEF667627EA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13438" y="66573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5390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hco.sharepoint.com/sites/CHCOHSE/Shared%20Documents/H%26S%20Monthly%20Support%20Packs?csf=1&amp;web=1&amp;e=qfgKj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hse@compass-group.co.uk" TargetMode="External"/><Relationship Id="rId3" Type="http://schemas.openxmlformats.org/officeDocument/2006/relationships/image" Target="../media/image8.png"/><Relationship Id="rId7" Type="http://schemas.openxmlformats.org/officeDocument/2006/relationships/hyperlink" Target="mailto:hseteam@chandcogroup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20262E-28E0-075E-0845-D303B13C6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7EE9E-08AA-8CDD-88BE-22A3C846B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825625"/>
            <a:ext cx="27432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/>
              <a:t>Company of Cooks </a:t>
            </a:r>
          </a:p>
          <a:p>
            <a:pPr marL="0" indent="0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HSE Update 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178167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B6ACD-AF47-415F-F357-5F8683205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D28917F-B98E-2F76-6AD1-3EB6D31A4FA9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FE86174-232F-DBE9-C50D-5EFA5B5649DC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5560B1A4-DE24-EAF3-29BB-15737F232B95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F1DBD334-8DDB-7FD5-0B99-EB23FED86F31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29438C0-D079-1BA9-1333-8B9758487A7F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D444E1E-EC0F-F6BA-A15E-57A70E3B3A9C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EBAB7650-7CBC-0EDF-B614-7E9FBCBD7A56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E24A97F-10C3-C50C-A408-60988186E023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78657-5AC2-CAD1-557B-E28830CD478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Internal audits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963602-2137-E26E-AC9C-83D1488C7233}"/>
              </a:ext>
            </a:extLst>
          </p:cNvPr>
          <p:cNvSpPr txBox="1">
            <a:spLocks/>
          </p:cNvSpPr>
          <p:nvPr/>
        </p:nvSpPr>
        <p:spPr>
          <a:xfrm>
            <a:off x="838200" y="1198814"/>
            <a:ext cx="5127172" cy="52940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HSE quarterly record in HACCP log book will be moving onto on Air3 (only </a:t>
            </a:r>
            <a:r>
              <a:rPr lang="en-GB" dirty="0" err="1"/>
              <a:t>CH&amp;Co</a:t>
            </a:r>
            <a:r>
              <a:rPr lang="en-GB" dirty="0"/>
              <a:t> unit to complete this online so </a:t>
            </a:r>
            <a:r>
              <a:rPr lang="en-GB"/>
              <a:t>far is </a:t>
            </a:r>
            <a:r>
              <a:rPr lang="en-GB" dirty="0"/>
              <a:t>BMA but with actions still open on it) </a:t>
            </a:r>
          </a:p>
          <a:p>
            <a:r>
              <a:rPr lang="en-GB" dirty="0"/>
              <a:t>Under Compliance, Continuous improvement on </a:t>
            </a:r>
            <a:r>
              <a:rPr lang="en-GB" dirty="0" err="1"/>
              <a:t>Sharepoint</a:t>
            </a:r>
            <a:r>
              <a:rPr lang="en-GB" dirty="0"/>
              <a:t> or QR code in emergency book on NB</a:t>
            </a:r>
          </a:p>
          <a:p>
            <a:r>
              <a:rPr lang="en-GB" dirty="0"/>
              <a:t>HSE meeting minutes</a:t>
            </a:r>
          </a:p>
          <a:p>
            <a:r>
              <a:rPr lang="en-GB" dirty="0"/>
              <a:t>Allergens Risk Assessment also going on-line in 2025  - comms to come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78C6F8-D7B1-5305-EAF3-DF73A8529B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0923" y="3773135"/>
            <a:ext cx="4907863" cy="25680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E14B60-86FE-A89D-CA77-AD6C8F8408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1356" y="843637"/>
            <a:ext cx="2673319" cy="275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6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2B1E-376E-6A7A-9B5F-4E66CDC5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418"/>
          </a:xfrm>
        </p:spPr>
        <p:txBody>
          <a:bodyPr>
            <a:normAutofit fontScale="90000"/>
          </a:bodyPr>
          <a:lstStyle/>
          <a:p>
            <a:r>
              <a:rPr lang="en-GB" dirty="0"/>
              <a:t>H&amp;S meeting packs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9F833-F5C2-FE4E-9348-26BDABC30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6544"/>
            <a:ext cx="4223657" cy="499041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To be used as part of monthly meeting agenda</a:t>
            </a:r>
          </a:p>
          <a:p>
            <a:endParaRPr lang="en-GB" dirty="0"/>
          </a:p>
          <a:p>
            <a:r>
              <a:rPr lang="en-GB" dirty="0"/>
              <a:t>2025 topics: </a:t>
            </a:r>
          </a:p>
          <a:p>
            <a:pPr marL="0" indent="0">
              <a:buNone/>
            </a:pPr>
            <a:r>
              <a:rPr lang="en-GB" dirty="0"/>
              <a:t>January Burns &amp; Scalds, </a:t>
            </a:r>
          </a:p>
          <a:p>
            <a:pPr marL="0" indent="0">
              <a:buNone/>
            </a:pPr>
            <a:r>
              <a:rPr lang="en-GB" dirty="0"/>
              <a:t>February Manual Handling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https://chco.sharepoint.com/sites/CHCOHSE/Shared%20Documents/H%26S%20Monthly%20Support%20Packs?csf=1&amp;web=1&amp;e=qfgKjo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5D8FAB-D287-D13E-7CDA-F1DFB1D85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698" y="197101"/>
            <a:ext cx="6731559" cy="629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2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57365-2FD4-D069-E47D-818E312BE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1170BE0-C588-8D84-F906-F4D91F706AC5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FA2EB79-7620-B2E0-CED7-0E936757F146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30BA856F-01D0-4D86-BA6C-674EE2C4CD1C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4EEBCBD8-CB96-532E-8814-0814F11CE7BB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10FC504-EF03-7AFD-50A3-613116A30AFA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6C6D543-EB2F-83C2-E745-0DBEDC92639F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DDA678D8-9EB9-06D4-EC1C-846143A16046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23B0F87-7207-45B5-355D-B0378256BD3B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9FF35-0A70-F3B1-F661-C0B13F20EB0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8643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Chemical documents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173B9D-FB73-1E3E-F76F-2B24A8D62AC3}"/>
              </a:ext>
            </a:extLst>
          </p:cNvPr>
          <p:cNvSpPr txBox="1">
            <a:spLocks/>
          </p:cNvSpPr>
          <p:nvPr/>
        </p:nvSpPr>
        <p:spPr>
          <a:xfrm>
            <a:off x="838200" y="950976"/>
            <a:ext cx="6167677" cy="52259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r>
              <a:rPr lang="en-GB" dirty="0"/>
              <a:t>Workplace Safety for Ecolab, Diversey and Coffee machine, rational oven, salt, Hannah wipes etc under COSHH other chemicals </a:t>
            </a:r>
          </a:p>
          <a:p>
            <a:endParaRPr lang="en-GB" dirty="0"/>
          </a:p>
          <a:p>
            <a:r>
              <a:rPr lang="en-GB" dirty="0" err="1"/>
              <a:t>Delphis</a:t>
            </a:r>
            <a:r>
              <a:rPr lang="en-GB" dirty="0"/>
              <a:t> and </a:t>
            </a:r>
            <a:r>
              <a:rPr lang="en-GB" dirty="0" err="1"/>
              <a:t>Biovate</a:t>
            </a:r>
            <a:r>
              <a:rPr lang="en-GB" dirty="0"/>
              <a:t> &amp; </a:t>
            </a:r>
            <a:r>
              <a:rPr lang="en-GB" dirty="0" err="1"/>
              <a:t>EcoVate</a:t>
            </a:r>
            <a:r>
              <a:rPr lang="en-GB" dirty="0"/>
              <a:t> under sector HSE, </a:t>
            </a:r>
            <a:r>
              <a:rPr lang="en-GB" dirty="0" err="1"/>
              <a:t>CH&amp;Co</a:t>
            </a:r>
            <a:r>
              <a:rPr lang="en-GB" dirty="0"/>
              <a:t>, chemicals </a:t>
            </a:r>
          </a:p>
          <a:p>
            <a:endParaRPr lang="en-GB" dirty="0"/>
          </a:p>
          <a:p>
            <a:r>
              <a:rPr lang="en-GB" dirty="0"/>
              <a:t>Ecolab is preferred supplier for Compass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B1DD21-03BA-5F13-D68E-B00E4CD56F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4712" y="614903"/>
            <a:ext cx="3617288" cy="4371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18A061-6BDE-8B38-2775-6950F3B025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1494" y="3344228"/>
            <a:ext cx="502334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12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0C6BB-4F71-E4E8-3E29-24479429F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756E170-8353-7C48-C22A-2B30FD532D63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5BE59A6-BD5C-4547-14D1-12F59618E8F8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876D2277-F43D-4415-3148-6209DE4132DF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DA8DB446-B3B9-091F-ACD8-E11B291D146A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004264E-398C-8055-A7C0-C4F0BAC705C1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3CE2AFE-7E42-0239-CE42-01F205A2CE28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4D15E46-26C2-FFF3-6EB5-F8BA2F170A8A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39A2327-05DE-D70F-5FAD-037EBA04E411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452F5-35EF-E051-28BA-0BDE1FF6D1E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Contacts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BAB17B-CDAF-589C-2EA5-5DD3CF7A0FD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7"/>
              </a:rPr>
              <a:t>hseteam@chandcogroup.com</a:t>
            </a:r>
            <a:r>
              <a:rPr lang="en-GB" dirty="0"/>
              <a:t> – still use for tickets, queries, help etc </a:t>
            </a:r>
          </a:p>
          <a:p>
            <a:endParaRPr lang="en-GB" dirty="0"/>
          </a:p>
          <a:p>
            <a:r>
              <a:rPr lang="en-GB" dirty="0">
                <a:hlinkClick r:id="rId8"/>
              </a:rPr>
              <a:t>hse@compass-group.co.uk</a:t>
            </a:r>
            <a:r>
              <a:rPr lang="en-GB" dirty="0"/>
              <a:t> – for Origami issues </a:t>
            </a:r>
          </a:p>
          <a:p>
            <a:endParaRPr lang="en-GB" dirty="0"/>
          </a:p>
          <a:p>
            <a:r>
              <a:rPr lang="en-GB" dirty="0"/>
              <a:t>Out of hours emergencies – click on out of hours on </a:t>
            </a:r>
            <a:r>
              <a:rPr lang="en-GB" dirty="0" err="1"/>
              <a:t>sharepoint</a:t>
            </a:r>
            <a:r>
              <a:rPr lang="en-GB" dirty="0"/>
              <a:t> and a name and number of HSE team will be there who is covering. </a:t>
            </a:r>
            <a:r>
              <a:rPr lang="en-GB" dirty="0" err="1"/>
              <a:t>CH&amp;Co</a:t>
            </a:r>
            <a:r>
              <a:rPr lang="en-GB" dirty="0"/>
              <a:t> and Compass team or O118 207 7583 will be directed to this person too </a:t>
            </a:r>
          </a:p>
        </p:txBody>
      </p:sp>
    </p:spTree>
    <p:extLst>
      <p:ext uri="{BB962C8B-B14F-4D97-AF65-F5344CB8AC3E}">
        <p14:creationId xmlns:p14="http://schemas.microsoft.com/office/powerpoint/2010/main" val="312384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4D828-7640-88D3-D595-B5410864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4446"/>
          </a:xfrm>
        </p:spPr>
        <p:txBody>
          <a:bodyPr/>
          <a:lstStyle/>
          <a:p>
            <a:pPr algn="ctr"/>
            <a:r>
              <a:rPr lang="en-GB" dirty="0"/>
              <a:t>January Company of Cooks Dashboard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E7526-D762-A678-44B4-FD5218F1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571"/>
            <a:ext cx="10515600" cy="47073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4000" dirty="0"/>
              <a:t>1 near miss reported in January </a:t>
            </a:r>
          </a:p>
          <a:p>
            <a:pPr marL="0" indent="0">
              <a:buNone/>
            </a:pPr>
            <a:r>
              <a:rPr lang="en-GB" dirty="0"/>
              <a:t>RCP Liverpool 9</a:t>
            </a:r>
            <a:r>
              <a:rPr lang="en-GB" baseline="30000" dirty="0"/>
              <a:t>th</a:t>
            </a:r>
            <a:r>
              <a:rPr lang="en-GB" dirty="0"/>
              <a:t> Jan </a:t>
            </a:r>
            <a:r>
              <a:rPr lang="en-GB"/>
              <a:t>– self </a:t>
            </a:r>
            <a:r>
              <a:rPr lang="en-GB" dirty="0"/>
              <a:t>closer fell off top of the door </a:t>
            </a:r>
          </a:p>
          <a:p>
            <a:pPr>
              <a:buFontTx/>
              <a:buChar char="-"/>
            </a:pPr>
            <a:endParaRPr lang="en-GB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4000" dirty="0"/>
              <a:t>2 EHO visits </a:t>
            </a:r>
          </a:p>
          <a:p>
            <a:pPr marL="0" indent="0">
              <a:buNone/>
            </a:pPr>
            <a:r>
              <a:rPr lang="en-GB" dirty="0"/>
              <a:t>ROH 17</a:t>
            </a:r>
            <a:r>
              <a:rPr lang="en-GB" baseline="30000" dirty="0"/>
              <a:t>th</a:t>
            </a:r>
            <a:r>
              <a:rPr lang="en-GB" dirty="0"/>
              <a:t> Jan – 5* </a:t>
            </a:r>
          </a:p>
          <a:p>
            <a:pPr marL="0" indent="0">
              <a:buNone/>
            </a:pPr>
            <a:r>
              <a:rPr lang="en-GB" dirty="0"/>
              <a:t>Create Base CPU 21</a:t>
            </a:r>
            <a:r>
              <a:rPr lang="en-GB" baseline="30000" dirty="0"/>
              <a:t>st</a:t>
            </a:r>
            <a:r>
              <a:rPr lang="en-GB" dirty="0"/>
              <a:t> Jan - 5* revisit from 3* in 2024 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 algn="ctr">
              <a:buNone/>
            </a:pPr>
            <a:r>
              <a:rPr lang="en-GB" sz="4000" dirty="0"/>
              <a:t>1 lost time injury &amp; Injuries reported </a:t>
            </a:r>
          </a:p>
          <a:p>
            <a:pPr marL="0" indent="0">
              <a:buNone/>
            </a:pPr>
            <a:r>
              <a:rPr lang="en-GB" dirty="0"/>
              <a:t>ROH -  crushed hand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29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9FEB-0195-4764-A222-959E3AD0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FSA audits for January 2025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57C53C-B812-8F38-901D-C49FB4C67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143" y="1774371"/>
            <a:ext cx="10515600" cy="376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2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6D1D-2841-FD7B-1348-825BAA4AD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FSA </a:t>
            </a:r>
            <a:r>
              <a:rPr lang="en-GB"/>
              <a:t>Audits G</a:t>
            </a:r>
            <a:r>
              <a:rPr lang="en-GB" dirty="0"/>
              <a:t>&amp;G Stadia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9C8369-6F21-3566-74EB-2ACF799BF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886" y="1690688"/>
            <a:ext cx="9535885" cy="34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3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46BF0-3FB6-7541-A5CF-B5FD87B70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DFF13-4BFA-79F6-6DB7-92AF77B0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4446"/>
          </a:xfrm>
        </p:spPr>
        <p:txBody>
          <a:bodyPr/>
          <a:lstStyle/>
          <a:p>
            <a:pPr algn="ctr"/>
            <a:r>
              <a:rPr lang="en-GB" dirty="0"/>
              <a:t>FSA audit actions still open  23-24 &amp; 24-25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436AE-A864-9F92-8320-8B8662C80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571"/>
            <a:ext cx="10515600" cy="470739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A171E0-D181-630C-46AB-08EA42261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82" y="1164770"/>
            <a:ext cx="6465245" cy="2438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B69E86-81B4-33C3-2619-5148B5316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229" y="3777343"/>
            <a:ext cx="671648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3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40A7A-EBF1-748B-B501-B6881E4A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rmAutofit fontScale="90000"/>
          </a:bodyPr>
          <a:lstStyle/>
          <a:p>
            <a:r>
              <a:rPr lang="en-GB" dirty="0"/>
              <a:t>Accidents &amp; Near Miss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6273F-3324-1523-5B3D-A3D5779BD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199"/>
            <a:ext cx="5257800" cy="565467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Reporting near miss incidents may prevent future accidents occurring, resulting in injury, poster available for quick reporting</a:t>
            </a:r>
          </a:p>
          <a:p>
            <a:r>
              <a:rPr lang="en-GB" dirty="0"/>
              <a:t>Incident Investigation Packs for EVERY injury incident logged. Page 2 details of what to be attached to Air3</a:t>
            </a:r>
          </a:p>
          <a:p>
            <a:r>
              <a:rPr lang="en-GB" dirty="0"/>
              <a:t>HSE Central Compass team will follow up later once investigations closed </a:t>
            </a:r>
          </a:p>
          <a:p>
            <a:r>
              <a:rPr lang="en-GB" dirty="0"/>
              <a:t>Training Videos available on my learning as well as PDFs on how to complete the IIP and other training tools in HSE </a:t>
            </a:r>
            <a:r>
              <a:rPr lang="en-GB" dirty="0" err="1"/>
              <a:t>Sharepoint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361C7E-63B4-EB3C-9A1D-412AF6118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836" y="0"/>
            <a:ext cx="3745164" cy="3687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10E5A5-06CB-EC29-C279-C29973825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836" y="3414108"/>
            <a:ext cx="3664138" cy="33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7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0C6BB-4F71-E4E8-3E29-24479429F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756E170-8353-7C48-C22A-2B30FD532D63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5BE59A6-BD5C-4547-14D1-12F59618E8F8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876D2277-F43D-4415-3148-6209DE4132DF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DA8DB446-B3B9-091F-ACD8-E11B291D146A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004264E-398C-8055-A7C0-C4F0BAC705C1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3CE2AFE-7E42-0239-CE42-01F205A2CE28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4D15E46-26C2-FFF3-6EB5-F8BA2F170A8A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39A2327-05DE-D70F-5FAD-037EBA04E411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452F5-35EF-E051-28BA-0BDE1FF6D1E7}"/>
              </a:ext>
            </a:extLst>
          </p:cNvPr>
          <p:cNvSpPr txBox="1">
            <a:spLocks/>
          </p:cNvSpPr>
          <p:nvPr/>
        </p:nvSpPr>
        <p:spPr>
          <a:xfrm>
            <a:off x="632754" y="47980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Attaching an incident investigation pack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BAB17B-CDAF-589C-2EA5-5DD3CF7A0FDD}"/>
              </a:ext>
            </a:extLst>
          </p:cNvPr>
          <p:cNvSpPr txBox="1">
            <a:spLocks/>
          </p:cNvSpPr>
          <p:nvPr/>
        </p:nvSpPr>
        <p:spPr>
          <a:xfrm>
            <a:off x="320773" y="1241530"/>
            <a:ext cx="11694245" cy="5208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58B69D-DD66-7960-70D6-72FAA4CF23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804" y="2181816"/>
            <a:ext cx="9677897" cy="106685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154EA-024C-CF9C-E187-1AAD67DDB712}"/>
              </a:ext>
            </a:extLst>
          </p:cNvPr>
          <p:cNvSpPr txBox="1">
            <a:spLocks/>
          </p:cNvSpPr>
          <p:nvPr/>
        </p:nvSpPr>
        <p:spPr>
          <a:xfrm>
            <a:off x="230295" y="1255802"/>
            <a:ext cx="10438109" cy="5551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Navigate to the bottom of the incident to ‘Unit Incident Reviews’ and click ‘+ New Review’ </a:t>
            </a:r>
            <a:b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will load a new window with some additional questions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671ACDC-4CF9-D57C-A5E8-F342CCD47B37}"/>
              </a:ext>
            </a:extLst>
          </p:cNvPr>
          <p:cNvSpPr/>
          <p:nvPr/>
        </p:nvSpPr>
        <p:spPr>
          <a:xfrm>
            <a:off x="8401153" y="1913020"/>
            <a:ext cx="1671484" cy="111275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3AB9C0-EB8D-3A7F-3C23-64FAAAB2BC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126" y="3702571"/>
            <a:ext cx="7784576" cy="310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5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0C6BB-4F71-E4E8-3E29-24479429F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756E170-8353-7C48-C22A-2B30FD532D63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5BE59A6-BD5C-4547-14D1-12F59618E8F8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876D2277-F43D-4415-3148-6209DE4132DF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DA8DB446-B3B9-091F-ACD8-E11B291D146A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004264E-398C-8055-A7C0-C4F0BAC705C1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3CE2AFE-7E42-0239-CE42-01F205A2CE28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4D15E46-26C2-FFF3-6EB5-F8BA2F170A8A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39A2327-05DE-D70F-5FAD-037EBA04E411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452F5-35EF-E051-28BA-0BDE1FF6D1E7}"/>
              </a:ext>
            </a:extLst>
          </p:cNvPr>
          <p:cNvSpPr txBox="1">
            <a:spLocks/>
          </p:cNvSpPr>
          <p:nvPr/>
        </p:nvSpPr>
        <p:spPr>
          <a:xfrm>
            <a:off x="632754" y="47980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Attaching an incident investigation pack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BAB17B-CDAF-589C-2EA5-5DD3CF7A0FDD}"/>
              </a:ext>
            </a:extLst>
          </p:cNvPr>
          <p:cNvSpPr txBox="1">
            <a:spLocks/>
          </p:cNvSpPr>
          <p:nvPr/>
        </p:nvSpPr>
        <p:spPr>
          <a:xfrm>
            <a:off x="320773" y="1241530"/>
            <a:ext cx="11694245" cy="5208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154EA-024C-CF9C-E187-1AAD67DDB712}"/>
              </a:ext>
            </a:extLst>
          </p:cNvPr>
          <p:cNvSpPr txBox="1">
            <a:spLocks/>
          </p:cNvSpPr>
          <p:nvPr/>
        </p:nvSpPr>
        <p:spPr>
          <a:xfrm>
            <a:off x="152803" y="1528488"/>
            <a:ext cx="6522793" cy="32394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the last question ‘Are you able to upload a copy of your Incident Investigation Pack’ select yes, and attach as instructed</a:t>
            </a:r>
            <a:b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kumimoji="0" lang="en-GB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kumimoji="0" lang="en-GB" sz="28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kumimoji="0" lang="en-GB" sz="2800" b="0" i="0" u="sng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DBE5C6-7F62-E163-FE24-D9A322274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982" y="3429000"/>
            <a:ext cx="4197566" cy="182378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9CA3E84-2068-07D1-DDAE-CD19517C6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554" y="1396698"/>
            <a:ext cx="4295775" cy="479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3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D7D2B-5E69-01FC-0B3A-9DEA77AEE41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Specialist Foods (High risk processes)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B91BF5-42AB-E34D-5165-CAD429C05DB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GHP 25 Specialist Foods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Section A =Pickles, chutneys, jams, gels and syrups, flavoured oils, Yoghurt and Labneh,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Section B= Fermentation, Raw and semi-raw fish and fishery products, Sushi and sashimi, Dry-cure fish,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Fish and fishery product tartar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 carpaccio, Ceviche and soused fish, Oysters and other molluscs, Beef and venison tartar and carpaccio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Process (Search under Food Safety, GHP Guides, listed as number 25)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Contact HSE team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State the process you would like to add to the FSMS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Names of executive or head chefs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Evidence of food safety level 3 training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sysClr val="windowText" lastClr="00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43957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4251</TotalTime>
  <Words>609</Words>
  <Application>Microsoft Office PowerPoint</Application>
  <PresentationFormat>Widescreen</PresentationFormat>
  <Paragraphs>78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PowerPoint Presentation</vt:lpstr>
      <vt:lpstr>January Company of Cooks Dashboard  </vt:lpstr>
      <vt:lpstr>FSA audits for January 2025 </vt:lpstr>
      <vt:lpstr>FSA Audits G&amp;G Stadia </vt:lpstr>
      <vt:lpstr>FSA audit actions still open  23-24 &amp; 24-25</vt:lpstr>
      <vt:lpstr>Accidents &amp; Near Miss Reporting</vt:lpstr>
      <vt:lpstr>PowerPoint Presentation</vt:lpstr>
      <vt:lpstr>PowerPoint Presentation</vt:lpstr>
      <vt:lpstr>PowerPoint Presentation</vt:lpstr>
      <vt:lpstr>PowerPoint Presentation</vt:lpstr>
      <vt:lpstr>H&amp;S meeting packs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Erica Bauress</dc:creator>
  <cp:lastModifiedBy>Claire Grundy</cp:lastModifiedBy>
  <cp:revision>4</cp:revision>
  <dcterms:created xsi:type="dcterms:W3CDTF">2025-01-07T14:55:13Z</dcterms:created>
  <dcterms:modified xsi:type="dcterms:W3CDTF">2025-02-07T09:06:33Z</dcterms:modified>
</cp:coreProperties>
</file>