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772" r:id="rId1"/>
  </p:sldMasterIdLst>
  <p:notesMasterIdLst>
    <p:notesMasterId r:id="rId11"/>
  </p:notesMasterIdLst>
  <p:handoutMasterIdLst>
    <p:handoutMasterId r:id="rId12"/>
  </p:handoutMasterIdLst>
  <p:sldIdLst>
    <p:sldId id="766" r:id="rId2"/>
    <p:sldId id="767" r:id="rId3"/>
    <p:sldId id="768" r:id="rId4"/>
    <p:sldId id="769" r:id="rId5"/>
    <p:sldId id="770" r:id="rId6"/>
    <p:sldId id="771" r:id="rId7"/>
    <p:sldId id="772" r:id="rId8"/>
    <p:sldId id="773" r:id="rId9"/>
    <p:sldId id="778" r:id="rId10"/>
  </p:sldIdLst>
  <p:sldSz cx="9144000" cy="6858000" type="screen4x3"/>
  <p:notesSz cx="6669088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34343"/>
    <a:srgbClr val="FCBB18"/>
    <a:srgbClr val="969696"/>
    <a:srgbClr val="0099FF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8" autoAdjust="0"/>
    <p:restoredTop sz="96309" autoAdjust="0"/>
  </p:normalViewPr>
  <p:slideViewPr>
    <p:cSldViewPr>
      <p:cViewPr>
        <p:scale>
          <a:sx n="155" d="100"/>
          <a:sy n="155" d="100"/>
        </p:scale>
        <p:origin x="-3320" y="-728"/>
      </p:cViewPr>
      <p:guideLst>
        <p:guide orient="horz" pos="527"/>
        <p:guide pos="431"/>
        <p:guide pos="33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1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1"/>
            <a:ext cx="289401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0388"/>
            <a:ext cx="2897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450388"/>
            <a:ext cx="2894014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31564CC2-8EBF-49D7-87EA-722654E9C3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1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1" y="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>
            <a:lvl1pPr algn="r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60938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4" y="4714877"/>
            <a:ext cx="5338761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l" defTabSz="919358">
              <a:defRPr sz="12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0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1" y="9429750"/>
            <a:ext cx="288924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6" rIns="91870" bIns="45936" numCol="1" anchor="b" anchorCtr="0" compatLnSpc="1">
            <a:prstTxWarp prst="textNoShape">
              <a:avLst/>
            </a:prstTxWarp>
          </a:bodyPr>
          <a:lstStyle>
            <a:lvl1pPr algn="r" defTabSz="91935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0C75CA1-3B50-4D92-839E-A8C93E1B8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27" y="1424764"/>
            <a:ext cx="7191629" cy="461792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10" y="4406900"/>
            <a:ext cx="716347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10" y="2906714"/>
            <a:ext cx="71634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726" y="1340768"/>
            <a:ext cx="3466735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369" y="1340768"/>
            <a:ext cx="3468987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3" y="416800"/>
            <a:ext cx="6897360" cy="57831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6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77" y="1412776"/>
            <a:ext cx="5111751" cy="47133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0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1"/>
            <a:ext cx="603504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1268759"/>
            <a:ext cx="6035040" cy="345881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9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33416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89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8024" y="6429397"/>
            <a:ext cx="866107" cy="222249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tx1"/>
                </a:solidFill>
              </a:defRPr>
            </a:lvl1pPr>
          </a:lstStyle>
          <a:p>
            <a:fld id="{2ED7FEAF-2746-2C43-90FE-7153CB7C7E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27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5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945" y="1388523"/>
            <a:ext cx="6922360" cy="46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5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976" y="3050958"/>
            <a:ext cx="6249288" cy="9505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000" dirty="0" smtClean="0"/>
              <a:t>Subject title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8976" y="3767438"/>
            <a:ext cx="6249288" cy="10297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>
                <a:solidFill>
                  <a:schemeClr val="tx1"/>
                </a:solidFill>
              </a:rPr>
              <a:t>Date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Trainer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7164288" cy="864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31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56" y="764704"/>
            <a:ext cx="65532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48961" y="1896055"/>
            <a:ext cx="3234301" cy="2555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75456"/>
            <a:ext cx="6319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5720" y="474418"/>
            <a:ext cx="6897360" cy="5783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746" y="3856044"/>
            <a:ext cx="4900254" cy="3001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692696"/>
            <a:ext cx="64516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8666"/>
            <a:ext cx="1397743" cy="6258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6541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412776"/>
            <a:ext cx="36322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66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0"/>
            <a:ext cx="72008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32" y="911944"/>
            <a:ext cx="4572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27271</TotalTime>
  <Words>28</Words>
  <Application>Microsoft Macintosh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992</cp:revision>
  <cp:lastPrinted>2014-03-17T10:24:48Z</cp:lastPrinted>
  <dcterms:created xsi:type="dcterms:W3CDTF">2007-11-02T14:58:00Z</dcterms:created>
  <dcterms:modified xsi:type="dcterms:W3CDTF">2014-03-17T10:25:58Z</dcterms:modified>
</cp:coreProperties>
</file>