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Relationship Id="rId5" Type="http://schemas.microsoft.com/office/2020/02/relationships/classificationlabels" Target="docMetadata/LabelInfo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451" r:id="rId3"/>
    <p:sldId id="2147376978" r:id="rId4"/>
    <p:sldId id="2147376979" r:id="rId5"/>
    <p:sldId id="2147376988" r:id="rId6"/>
    <p:sldId id="2147376980" r:id="rId7"/>
    <p:sldId id="2147376984" r:id="rId8"/>
    <p:sldId id="2147376983" r:id="rId9"/>
    <p:sldId id="2147376981" r:id="rId10"/>
    <p:sldId id="2147376987" r:id="rId11"/>
    <p:sldId id="2147376986" r:id="rId12"/>
    <p:sldId id="21473769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77426-F33E-4908-94F3-1F31B18A5B4A}" v="4" dt="2025-04-17T09:15:47.4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749" autoAdjust="0"/>
  </p:normalViewPr>
  <p:slideViewPr>
    <p:cSldViewPr snapToGrid="0">
      <p:cViewPr varScale="1">
        <p:scale>
          <a:sx n="55" d="100"/>
          <a:sy n="55" d="100"/>
        </p:scale>
        <p:origin x="10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Grundy" userId="486d57bf-e489-4732-a770-c8f55e77024b" providerId="ADAL" clId="{06577426-F33E-4908-94F3-1F31B18A5B4A}"/>
    <pc:docChg chg="undo custSel delSld modSld">
      <pc:chgData name="Claire Grundy" userId="486d57bf-e489-4732-a770-c8f55e77024b" providerId="ADAL" clId="{06577426-F33E-4908-94F3-1F31B18A5B4A}" dt="2025-04-17T09:17:24.650" v="584" actId="20577"/>
      <pc:docMkLst>
        <pc:docMk/>
      </pc:docMkLst>
      <pc:sldChg chg="modSp mod">
        <pc:chgData name="Claire Grundy" userId="486d57bf-e489-4732-a770-c8f55e77024b" providerId="ADAL" clId="{06577426-F33E-4908-94F3-1F31B18A5B4A}" dt="2025-04-10T09:02:41.563" v="22" actId="20577"/>
        <pc:sldMkLst>
          <pc:docMk/>
          <pc:sldMk cId="2461161736" sldId="2147376978"/>
        </pc:sldMkLst>
        <pc:spChg chg="mod">
          <ac:chgData name="Claire Grundy" userId="486d57bf-e489-4732-a770-c8f55e77024b" providerId="ADAL" clId="{06577426-F33E-4908-94F3-1F31B18A5B4A}" dt="2025-04-10T09:02:41.563" v="22" actId="20577"/>
          <ac:spMkLst>
            <pc:docMk/>
            <pc:sldMk cId="2461161736" sldId="2147376978"/>
            <ac:spMk id="13" creationId="{3B02BC17-04FA-CF85-2C92-DF4894A9B96D}"/>
          </ac:spMkLst>
        </pc:spChg>
      </pc:sldChg>
      <pc:sldChg chg="delSp mod">
        <pc:chgData name="Claire Grundy" userId="486d57bf-e489-4732-a770-c8f55e77024b" providerId="ADAL" clId="{06577426-F33E-4908-94F3-1F31B18A5B4A}" dt="2025-04-10T09:02:50.449" v="24" actId="21"/>
        <pc:sldMkLst>
          <pc:docMk/>
          <pc:sldMk cId="2661048554" sldId="2147376979"/>
        </pc:sldMkLst>
      </pc:sldChg>
      <pc:sldChg chg="delSp modSp mod">
        <pc:chgData name="Claire Grundy" userId="486d57bf-e489-4732-a770-c8f55e77024b" providerId="ADAL" clId="{06577426-F33E-4908-94F3-1F31B18A5B4A}" dt="2025-04-17T09:17:24.650" v="584" actId="20577"/>
        <pc:sldMkLst>
          <pc:docMk/>
          <pc:sldMk cId="1539392069" sldId="2147376980"/>
        </pc:sldMkLst>
        <pc:spChg chg="mod">
          <ac:chgData name="Claire Grundy" userId="486d57bf-e489-4732-a770-c8f55e77024b" providerId="ADAL" clId="{06577426-F33E-4908-94F3-1F31B18A5B4A}" dt="2025-04-17T09:17:24.650" v="584" actId="20577"/>
          <ac:spMkLst>
            <pc:docMk/>
            <pc:sldMk cId="1539392069" sldId="2147376980"/>
            <ac:spMk id="12" creationId="{4B2208A8-FF30-89C4-11B3-C253190CF176}"/>
          </ac:spMkLst>
        </pc:spChg>
      </pc:sldChg>
      <pc:sldChg chg="addSp delSp modSp mod">
        <pc:chgData name="Claire Grundy" userId="486d57bf-e489-4732-a770-c8f55e77024b" providerId="ADAL" clId="{06577426-F33E-4908-94F3-1F31B18A5B4A}" dt="2025-04-17T09:15:57.033" v="572" actId="1076"/>
        <pc:sldMkLst>
          <pc:docMk/>
          <pc:sldMk cId="3779534965" sldId="2147376981"/>
        </pc:sldMkLst>
        <pc:spChg chg="mod">
          <ac:chgData name="Claire Grundy" userId="486d57bf-e489-4732-a770-c8f55e77024b" providerId="ADAL" clId="{06577426-F33E-4908-94F3-1F31B18A5B4A}" dt="2025-04-17T08:57:44.604" v="174" actId="20577"/>
          <ac:spMkLst>
            <pc:docMk/>
            <pc:sldMk cId="3779534965" sldId="2147376981"/>
            <ac:spMk id="12" creationId="{65948974-96FF-6F15-52A1-C019A7BA5767}"/>
          </ac:spMkLst>
        </pc:spChg>
        <pc:spChg chg="mod">
          <ac:chgData name="Claire Grundy" userId="486d57bf-e489-4732-a770-c8f55e77024b" providerId="ADAL" clId="{06577426-F33E-4908-94F3-1F31B18A5B4A}" dt="2025-04-17T09:15:44.150" v="569" actId="20577"/>
          <ac:spMkLst>
            <pc:docMk/>
            <pc:sldMk cId="3779534965" sldId="2147376981"/>
            <ac:spMk id="13" creationId="{0FA9BD01-0FB3-3A20-84F1-39C9F0D74D79}"/>
          </ac:spMkLst>
        </pc:spChg>
        <pc:picChg chg="add mod">
          <ac:chgData name="Claire Grundy" userId="486d57bf-e489-4732-a770-c8f55e77024b" providerId="ADAL" clId="{06577426-F33E-4908-94F3-1F31B18A5B4A}" dt="2025-04-17T09:15:57.033" v="572" actId="1076"/>
          <ac:picMkLst>
            <pc:docMk/>
            <pc:sldMk cId="3779534965" sldId="2147376981"/>
            <ac:picMk id="9" creationId="{9B726599-B2CE-38B8-36BA-31B2E5860471}"/>
          </ac:picMkLst>
        </pc:picChg>
      </pc:sldChg>
      <pc:sldChg chg="del">
        <pc:chgData name="Claire Grundy" userId="486d57bf-e489-4732-a770-c8f55e77024b" providerId="ADAL" clId="{06577426-F33E-4908-94F3-1F31B18A5B4A}" dt="2025-04-10T09:03:45.134" v="37" actId="2696"/>
        <pc:sldMkLst>
          <pc:docMk/>
          <pc:sldMk cId="860097585" sldId="2147376982"/>
        </pc:sldMkLst>
      </pc:sldChg>
      <pc:sldChg chg="delSp modSp mod">
        <pc:chgData name="Claire Grundy" userId="486d57bf-e489-4732-a770-c8f55e77024b" providerId="ADAL" clId="{06577426-F33E-4908-94F3-1F31B18A5B4A}" dt="2025-04-10T09:03:34.176" v="36" actId="20577"/>
        <pc:sldMkLst>
          <pc:docMk/>
          <pc:sldMk cId="1370600697" sldId="2147376984"/>
        </pc:sldMkLst>
        <pc:spChg chg="mod">
          <ac:chgData name="Claire Grundy" userId="486d57bf-e489-4732-a770-c8f55e77024b" providerId="ADAL" clId="{06577426-F33E-4908-94F3-1F31B18A5B4A}" dt="2025-04-10T09:03:34.176" v="36" actId="20577"/>
          <ac:spMkLst>
            <pc:docMk/>
            <pc:sldMk cId="1370600697" sldId="2147376984"/>
            <ac:spMk id="13" creationId="{6E12425B-52D0-0CF7-4357-9CD9A53BF733}"/>
          </ac:spMkLst>
        </pc:spChg>
      </pc:sldChg>
      <pc:sldChg chg="delSp modSp mod">
        <pc:chgData name="Claire Grundy" userId="486d57bf-e489-4732-a770-c8f55e77024b" providerId="ADAL" clId="{06577426-F33E-4908-94F3-1F31B18A5B4A}" dt="2025-04-10T09:05:02.916" v="131" actId="21"/>
        <pc:sldMkLst>
          <pc:docMk/>
          <pc:sldMk cId="4104022119" sldId="2147376985"/>
        </pc:sldMkLst>
        <pc:spChg chg="mod">
          <ac:chgData name="Claire Grundy" userId="486d57bf-e489-4732-a770-c8f55e77024b" providerId="ADAL" clId="{06577426-F33E-4908-94F3-1F31B18A5B4A}" dt="2025-04-10T09:04:48.098" v="126" actId="20577"/>
          <ac:spMkLst>
            <pc:docMk/>
            <pc:sldMk cId="4104022119" sldId="2147376985"/>
            <ac:spMk id="12" creationId="{70F1F7F8-E773-40DC-E454-211C2F826FEC}"/>
          </ac:spMkLst>
        </pc:spChg>
        <pc:spChg chg="mod">
          <ac:chgData name="Claire Grundy" userId="486d57bf-e489-4732-a770-c8f55e77024b" providerId="ADAL" clId="{06577426-F33E-4908-94F3-1F31B18A5B4A}" dt="2025-04-10T09:04:53.089" v="128" actId="27636"/>
          <ac:spMkLst>
            <pc:docMk/>
            <pc:sldMk cId="4104022119" sldId="2147376985"/>
            <ac:spMk id="13" creationId="{BC733D28-A186-9B35-2626-6CFA02EE909A}"/>
          </ac:spMkLst>
        </pc:spChg>
      </pc:sldChg>
      <pc:sldChg chg="delSp modSp mod">
        <pc:chgData name="Claire Grundy" userId="486d57bf-e489-4732-a770-c8f55e77024b" providerId="ADAL" clId="{06577426-F33E-4908-94F3-1F31B18A5B4A}" dt="2025-04-10T09:04:41.835" v="95" actId="20577"/>
        <pc:sldMkLst>
          <pc:docMk/>
          <pc:sldMk cId="1786862718" sldId="2147376986"/>
        </pc:sldMkLst>
        <pc:spChg chg="mod">
          <ac:chgData name="Claire Grundy" userId="486d57bf-e489-4732-a770-c8f55e77024b" providerId="ADAL" clId="{06577426-F33E-4908-94F3-1F31B18A5B4A}" dt="2025-04-10T09:04:41.835" v="95" actId="20577"/>
          <ac:spMkLst>
            <pc:docMk/>
            <pc:sldMk cId="1786862718" sldId="2147376986"/>
            <ac:spMk id="12" creationId="{F678BF69-1167-3F48-47EF-E5A55E51E1E2}"/>
          </ac:spMkLst>
        </pc:spChg>
        <pc:spChg chg="mod">
          <ac:chgData name="Claire Grundy" userId="486d57bf-e489-4732-a770-c8f55e77024b" providerId="ADAL" clId="{06577426-F33E-4908-94F3-1F31B18A5B4A}" dt="2025-04-10T09:04:32.968" v="64" actId="6549"/>
          <ac:spMkLst>
            <pc:docMk/>
            <pc:sldMk cId="1786862718" sldId="2147376986"/>
            <ac:spMk id="13" creationId="{158389BD-544D-A4F0-3EBC-483162324278}"/>
          </ac:spMkLst>
        </pc:spChg>
      </pc:sldChg>
      <pc:sldChg chg="modSp mod">
        <pc:chgData name="Claire Grundy" userId="486d57bf-e489-4732-a770-c8f55e77024b" providerId="ADAL" clId="{06577426-F33E-4908-94F3-1F31B18A5B4A}" dt="2025-04-10T09:04:14.689" v="59" actId="6549"/>
        <pc:sldMkLst>
          <pc:docMk/>
          <pc:sldMk cId="2730829225" sldId="2147376987"/>
        </pc:sldMkLst>
        <pc:spChg chg="mod">
          <ac:chgData name="Claire Grundy" userId="486d57bf-e489-4732-a770-c8f55e77024b" providerId="ADAL" clId="{06577426-F33E-4908-94F3-1F31B18A5B4A}" dt="2025-04-10T09:04:09.637" v="58" actId="27636"/>
          <ac:spMkLst>
            <pc:docMk/>
            <pc:sldMk cId="2730829225" sldId="2147376987"/>
            <ac:spMk id="12" creationId="{C55A8535-64D2-3525-0543-5C469004662A}"/>
          </ac:spMkLst>
        </pc:spChg>
        <pc:spChg chg="mod">
          <ac:chgData name="Claire Grundy" userId="486d57bf-e489-4732-a770-c8f55e77024b" providerId="ADAL" clId="{06577426-F33E-4908-94F3-1F31B18A5B4A}" dt="2025-04-10T09:04:14.689" v="59" actId="6549"/>
          <ac:spMkLst>
            <pc:docMk/>
            <pc:sldMk cId="2730829225" sldId="2147376987"/>
            <ac:spMk id="13" creationId="{F31A324E-4BB9-F72C-ACFB-C63D048B6FB7}"/>
          </ac:spMkLst>
        </pc:spChg>
      </pc:sldChg>
      <pc:sldChg chg="delSp mod">
        <pc:chgData name="Claire Grundy" userId="486d57bf-e489-4732-a770-c8f55e77024b" providerId="ADAL" clId="{06577426-F33E-4908-94F3-1F31B18A5B4A}" dt="2025-04-10T09:02:57.807" v="26" actId="21"/>
        <pc:sldMkLst>
          <pc:docMk/>
          <pc:sldMk cId="3475390381" sldId="21473769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67068-1933-4B62-B5F9-E73BCEE0708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3C5A0-F0D5-4061-850B-8E884C0F9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6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E18DA-8CA2-EFB0-3F1E-EEBCA5704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908AEC-27F1-3AC7-EA38-72F0713FAA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D16DDF-29F7-88BA-DCA3-828A3BA419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57BB4-2418-D8EF-1999-AD84105A36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195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77AAF-30E1-8E21-C0BA-6D61FFBB3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F160AC-EDF4-D451-1C4B-5F84FC9C4D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F24DCB-5C81-4CFC-AE58-FD9B45B0AE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8D0BC-CF8B-768E-D89A-CD67834F3D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43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B0A67-0416-B9FF-D632-4A430CF5F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5C771F-8651-5D95-75CC-61C950C3BB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AF5F3C-AF34-199A-F112-96CDF353C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8E872-FF69-A675-B646-218302323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006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5EE13-A35F-28D6-02F4-2ABF640A9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C211B6-0773-6406-7BF8-19D736BABE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EB3F8C-0AA8-F9BE-50AB-EC0BAA6349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9B3F4-A92D-8B0B-9EDE-65D07537B1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6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A6237-2A6E-E357-F8B6-6E4EB687C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1E7A62-D332-E15A-D056-3394E08F4D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B98D92-B78E-ECBB-961C-F386B400C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32EFE-0992-E464-0795-3460B44D93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236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37544-89C6-0D78-EA30-8534AD39A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251C6F-5051-1110-5B8E-A75FE2ECCE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C44CDB-C71F-B0AE-9A3D-192B5C52F2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AC822-893F-5E87-9C45-1023B827E9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375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0DBAA-646D-2F3B-5125-D95F80738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322969-89E3-DB7D-52C9-97045690E4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4F2420-630E-D373-2FFA-301951D92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E92B8-B521-16F0-9B69-6EBF138A9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629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D8FE86-F648-00F8-6EFB-7735A910D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07A145-0AAF-23F1-7B72-6D4E810CFE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693370-96A8-7FB6-DA82-6D65F58A0D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E0C1D-2660-758E-AAFA-6BB7148D02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302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CC36E-D710-E692-642A-229ED62AB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431259-C933-4D95-C707-DBC0A990A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6E080C-98AB-8623-334C-E4DCC5600B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82F66-5788-3BD5-7A04-D138781049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142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C909E-24E3-8976-0068-340475435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1E9274-7719-1C20-A99A-2571088615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7E66B3-FFF1-631F-8E4F-D01E884EAF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4D28F-37D7-3991-132F-95BF762C8D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85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9B9A8-5C2F-B564-BC0F-1EE8FD011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85F34-A0DA-C4EA-0DE8-10CF44124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F9ED3-F597-3F46-9F9F-75EF1C27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F93DB-6563-0455-4C07-ECBD39A9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F2562-2E9D-F18F-7B17-42EE0BCD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F2A0A-4CCA-12F2-E4DC-2ACFE361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C84E0-E488-5464-EAB4-6C7D97C55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492F7-4CC1-4912-1250-093FA247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730E0-2A0D-4ACF-9633-1FFC0E90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596D8-987E-DD01-E8F2-EB853355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3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7434A9-5375-665A-8EC1-9022D9EB8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75508-0B37-3596-6BA5-EFB4D424F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634CC-BF5C-3AB9-9B4D-EA8871FD6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C0526-38EB-8F82-CA01-4EFD32E3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070FA-1E0A-99F4-BC8C-999523B9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6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4DC2-1089-AACC-12A9-4973E025B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FB518-A7CF-833E-D0FD-D9A5B1F2C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63805-C1D8-8719-B079-DFFD7862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7C32C-E091-100F-6FA2-9B8B2A7F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3E3C4-2F20-0013-69D2-E4252528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03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F557-2B11-2FD0-4CC6-9BFA7975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A39EA-6C1E-FD33-5779-A7BB601DB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F3C79-A132-3974-F01A-A2A0AC5E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133A0-71A8-696E-BBF3-5B377BE8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7F467-0FAD-7B9C-64B4-3CCC0598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52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F69C-5069-DB76-A3F2-2C6A2F2A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F130D-DCCE-2C8C-BD61-202DAB4A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D682F-B17D-426B-2710-737CC9EE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44B69-E0D2-E140-0EE4-629E83E8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8D709-8302-C819-5D21-DB3DB5ED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399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18EE5-B1AE-E648-E134-A47FC7AB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3DACD-08BC-5CC1-9B94-804D45CAE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662AD-BEB6-576F-1215-FFA4E8240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654EB9-D390-4EBB-A4A9-034E8673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179EB-702A-EC54-E944-64BD7DA6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66768-3F7D-6374-7730-A613C7FE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78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6FE7-03DC-012B-3F5A-4468FE8F3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433A6-A272-6FC9-3360-E7B4B3E49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C4593-B322-BCE6-C59C-078503ACE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56F58-5A5F-2A62-CB31-7490C9FF1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19E7CA-3A21-2E18-D93F-2236130C0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05483-DCCE-D13B-71AD-65947F4C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DB7E4E-19A2-5D82-2188-45B59788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A7055-CBAB-3B14-888B-9CFD96CB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14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2567-03CB-723C-DEE6-B3A487B4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322016-3BFC-E566-A9FC-5D8B6154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064B7-7593-FC76-79AA-42086519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CF440-1762-2450-CDA1-DCBE2F62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79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3A790-4EDA-23C7-D294-2E7A40DE8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B0E5A-FC2E-AF25-2EF2-C31FA022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D9DA9-0603-76E6-AF8C-42CFED39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337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034C3-3D41-4539-F3AC-B727F073F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BBA5-C201-34AD-D563-20BF99583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AB5B4-8622-8BB8-CFFE-72D4F2248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38D4D-3114-01F1-527D-10BDB100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8FEC0-1DE0-5658-7A46-C55B18D8F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6DDB5-5575-8277-D2FB-E913A56F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1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F3AB-0D62-1C22-5295-ED86E232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763F-6D35-7127-35AF-CF2F61D1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5D433-8563-089E-5893-78ADD6A1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B9E8E-D781-9AF9-1E0B-687CCD45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11C7-960E-191B-9B5B-5DD26BF3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76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C89A-BD06-0AE3-909B-41E64B747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A18B4-572C-D3C3-C04B-53AECC94C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F3A5B-9CCB-F482-D25F-4A320CC15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4FD68-9D4C-5D44-9338-D926C0C86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E94E2-5C28-389E-F5E1-006D4FEB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B5B58-F5DC-B18D-458C-FA0B0D1E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5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3080F-1C87-F8AA-CCB5-7489A627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E4368-3726-C922-CC98-6CEA3F813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FF56D-DBCB-FC8B-50FD-D663C1DE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06324-8DAE-36B9-7248-4FB9DC72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4EAEA-9EED-8707-718D-62B91156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35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49B875-4D0D-8F78-568F-41584E506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0DBFA-C795-7645-DC70-59F851AB0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8BEB4-59C1-122B-8B60-A1DFA409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5077D-3652-AD2F-3E45-65C88D28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9886-B71A-91B4-3378-7EDFFB4E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99885-4F9F-2FE1-62C3-F0E979D4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CDDAB-86C6-C32F-826A-B037FFB4E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07D36-349C-C9F4-5CE9-957EB299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0DB43-124C-3D9A-EE79-A41B83FC2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E4E98-EB53-8FC4-F01D-A3950110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8CE16-82C2-786E-B3AC-8B49FC2C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ABA70-06C5-83A3-440D-569A5B164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54219-6087-980C-6549-A8519E035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63809-4408-1565-18E5-E8787FE0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BBCF2-5CDE-0359-AC2C-806C557F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21C50-0162-038F-2029-B6339107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11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895C-58A1-7014-C408-4C936423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4664B-D1A6-B562-7A86-006EEFCDC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64EDB-FE36-AA19-B262-3A154659A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F4C1A-7132-29FB-C198-9BE664193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1C5F99-4633-E306-B724-AC941150A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9830E-D3AC-A2C9-0478-20F5D72B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2D772-38C9-D84A-2BAE-A9378352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5AB32-C693-0178-9FB2-EA6691FB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9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3739-7F6F-77D9-FD25-CC8A7C23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3D125C-1B7C-90AE-A1CE-96F8E12C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A137B-268F-6994-28A0-F28E2902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83F75-9484-75EF-E465-0E782F56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B043EA-A889-63CF-02CF-8D606CC0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17F86D-B76C-A076-A0AC-B30A3360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93D56-D31F-7AA0-C201-00B08B98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3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14D57-235F-C4ED-8060-5B74041D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4AD89-9400-06D6-8EDD-08BA070DA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DBEA7-EFAC-7900-76AC-C3B9BD1CB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18C70-F859-69BB-7ECD-0853376B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3047C-5A95-DA5B-69B7-6658538C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A2206-074C-49B0-5F13-B9BFF6FF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1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8105D-8EB9-1E44-D875-DCBF00571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FCA205-AC87-8EF4-B420-AE18227BAE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7C4FE-8530-62B9-D978-60B550DB0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299FF-1AA0-B25A-041A-0B5E6105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DB5A-9204-6CCE-D093-E0D9A6FB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E0C79-4F5D-A57E-7966-91D9E67F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2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60BE48-D757-73C6-240E-033BD31F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BFCB9-653A-1FDA-C2FA-D79F294C4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71FA9-E584-758E-4E66-257660EF2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20AAFD-FAF0-4E84-BCFF-2A78AF174191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4F706-A230-1E1C-FE86-EBF81B9CC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D7793-A77B-F956-D422-0DE65608B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7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2E2932-0647-4568-8E3B-206FCF91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3CF34-8554-526C-9E13-24FB6451D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129AA-B55E-5277-B590-4A372C5F0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1D93-5321-4498-813C-402AE98F8838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4029B-44D3-C5E6-BF59-4754871A5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225D0-4889-1212-F881-3E6AF43F2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D1E14E-1014-86D5-667B-EEF667627EA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13438" y="66573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5390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mycompasshse.co.uk/media/3hodhyzp/how-to-complete-hse-quarterly-recor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www.mycompasshse.co.uk/air3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20262E-28E0-075E-0845-D303B13C6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7EE9E-08AA-8CDD-88BE-22A3C846B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825625"/>
            <a:ext cx="27432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Monthly HSE update </a:t>
            </a:r>
          </a:p>
          <a:p>
            <a:pPr marL="0" indent="0" algn="ctr">
              <a:buNone/>
            </a:pPr>
            <a:r>
              <a:rPr lang="en-GB" dirty="0"/>
              <a:t>Company of Cooks </a:t>
            </a:r>
          </a:p>
          <a:p>
            <a:pPr marL="0" indent="0" algn="ctr">
              <a:buNone/>
            </a:pPr>
            <a:r>
              <a:rPr lang="en-GB" dirty="0"/>
              <a:t>April 2025 </a:t>
            </a:r>
          </a:p>
        </p:txBody>
      </p:sp>
    </p:spTree>
    <p:extLst>
      <p:ext uri="{BB962C8B-B14F-4D97-AF65-F5344CB8AC3E}">
        <p14:creationId xmlns:p14="http://schemas.microsoft.com/office/powerpoint/2010/main" val="1781673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57D06-82B1-536C-3ABE-F468D3457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CE715E59-C2CA-65C3-DDBA-07060D0B6FC8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5E43E774-1DDA-C6E5-09D2-4BE96A540520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5DC3EF13-B28E-5E7A-AD8B-5E15253E468E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8CA9769B-5583-BEA5-C380-12F850B8DFDB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00ADCD22-BFCD-249B-F1BB-6A48A1AB06C6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F38AEA6F-F794-0B05-8963-D779ABD6369F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2790BB89-E78F-AB05-1C7B-3262603F3AC5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F31E9C27-6C6D-03D4-5649-5EED63426555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C50A2-415C-FD41-36A1-59ECFC9A7009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678BF69-1167-3F48-47EF-E5A55E51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86" y="33063"/>
            <a:ext cx="9346076" cy="919917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58389BD-544D-A4F0-3EBC-483162324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773" y="986043"/>
            <a:ext cx="11026677" cy="5103608"/>
          </a:xfrm>
        </p:spPr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						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6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7AB63-C086-983C-367A-A62E468A0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B40EB8FD-FB71-8E4F-C134-81A9115963E6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383F8852-C80E-193D-745E-4D9A0651D8AE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D25BA36B-AF21-2643-DC41-F51874D00CEE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AF105013-0492-86C9-2566-10FF32DEFF67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CB770816-148C-E452-8A4A-0F5281E0320A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EA95C06-9061-9F6A-7332-2866FCB72718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E93C78AD-5F27-E8B4-E742-E4785F187F9E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119D8F2D-58F5-CF3A-6231-5D5D48ADF576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503511-3272-AE3F-9D39-675F35E4E11A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0F1F7F8-E773-40DC-E454-211C2F826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62" y="203637"/>
            <a:ext cx="8711037" cy="995177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C733D28-A186-9B35-2626-6CFA02EE9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195" y="1142073"/>
            <a:ext cx="11162255" cy="5591178"/>
          </a:xfrm>
        </p:spPr>
        <p:txBody>
          <a:bodyPr>
            <a:normAutofit/>
          </a:bodyPr>
          <a:lstStyle/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02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96DD6-6F7E-90D9-7732-37E06942A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382DC706-9D33-9107-9FD7-8D249ACF76FC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13286285-FC8D-3E6A-E496-43C20AE9F428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810E3B3C-A0E3-5A1C-1D62-D164DC576868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9C5B4037-FB65-589E-FD3A-440F3E4CFC7C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13786FFB-3836-D19E-84A0-3A1DDD722431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5F1A6EFA-4273-3D22-4DE4-960BD2B2242C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2597C221-AE6E-0D2C-8CE0-EE28E56481A3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2CB65EC-41B7-12E6-64CC-5CAC90FA80A6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2048E-021C-EDDF-3A71-2A1189146E15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0BF339A-19DA-6B28-47D1-B41FBDC8D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4746"/>
            <a:ext cx="8711037" cy="76348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March’s Dashboard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02BC17-04FA-CF85-2C92-DF4894A9B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578734"/>
            <a:ext cx="12107119" cy="6279266"/>
          </a:xfrm>
        </p:spPr>
        <p:txBody>
          <a:bodyPr>
            <a:normAutofit/>
          </a:bodyPr>
          <a:lstStyle/>
          <a:p>
            <a:pPr algn="ctr"/>
            <a:endParaRPr lang="en-GB" u="sng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YTD ??? reportable injuries </a:t>
            </a:r>
          </a:p>
          <a:p>
            <a:r>
              <a:rPr lang="en-GB" u="sng" dirty="0">
                <a:solidFill>
                  <a:schemeClr val="tx1"/>
                </a:solidFill>
              </a:rPr>
              <a:t>EHO visits </a:t>
            </a:r>
          </a:p>
          <a:p>
            <a:r>
              <a:rPr lang="en-GB" u="sng" dirty="0">
                <a:solidFill>
                  <a:schemeClr val="tx1"/>
                </a:solidFill>
              </a:rPr>
              <a:t>Food Allergy Incident </a:t>
            </a:r>
          </a:p>
          <a:p>
            <a:r>
              <a:rPr lang="en-GB" u="sng" dirty="0">
                <a:solidFill>
                  <a:schemeClr val="tx1"/>
                </a:solidFill>
              </a:rPr>
              <a:t>Near Misses </a:t>
            </a:r>
          </a:p>
          <a:p>
            <a:r>
              <a:rPr lang="en-GB" u="sng" dirty="0">
                <a:solidFill>
                  <a:schemeClr val="tx1"/>
                </a:solidFill>
              </a:rPr>
              <a:t>RIDDOR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6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BE95F-B090-7361-9F52-17FFB182F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4D50179D-00DE-B7A6-79C8-E7D04D4085FD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1E990D16-4600-B417-0937-341CB5700A3E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FD8E0855-E977-0768-39E0-28D762043FA9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EA057430-8970-8AC5-EB99-258B86BBFEB9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D20989F-31AA-2F44-9E5B-C9487616089D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B488FA6-3146-4B8B-1F0E-944E49FCA594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D936274F-1130-AAB6-5F36-344AC661E472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D1235E-6196-7F70-66A8-E7DE3EDE5312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F47E6D-659D-C2D1-BCD0-9C23050FE41B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7E4B170-60A8-59F1-6761-C36D4CE2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8711037" cy="888231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Outstanding Actions FSA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B6DD3DD-6B4C-0548-1BBE-B0527665E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36608"/>
            <a:ext cx="10515600" cy="58428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Audit 23-24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sz="1000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Audits 24-25 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4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D3628-64C1-27E4-D3A4-5461BD54E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8CA3293C-B592-0842-5FAB-F5D4E9673CCF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EAB0554D-0355-EE34-EF22-058B8FDF7035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308D0910-2EDD-0863-129E-6C2864B984BC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5DC44937-C444-34D1-EB43-17BA79C5ECBA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1F661CD-C71C-E24D-FA12-C7E84901A46C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587DDC3-B9AD-2D6F-A743-D77F3E52F89C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7858A089-9E3D-4407-B54C-A3E45C2D581F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5B2254D2-6A9E-1DEF-86F7-BF4C2F96E64C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A80070-39D8-D1D6-D7C4-4E7DBE79837E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0A9DDE9A-C85F-335E-2763-EF0F1541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Year to Date Info Charts 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2338E50-62CF-11E6-331E-70E440BA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51330"/>
            <a:ext cx="10515600" cy="492808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7539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1C3FB-4E22-0175-6003-7E5704884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ECCCED07-6EF5-506D-8485-07695BF52949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5850FE32-00B7-5DDF-4864-7E961FC4E468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E0695040-F89E-4A7D-6890-BEE30D4F185A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51E7A789-AD01-0E73-D3DC-125635152ACB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83630C4-28A6-80AC-D68C-23EEC0B43708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CBAF02A-1CCD-B210-A701-CE3D4A162CAB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2CAB8706-099B-CCDB-3226-7F19AA2EEEF6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D2F60CF5-7FDF-CDF0-F6ED-8ED870CF9668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E87996-2203-9BB8-E8A2-2ACA31A42027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4B2208A8-FF30-89C4-11B3-C253190CF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Audits in April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B9D89B3-B762-CF82-114B-98920172A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24353"/>
            <a:ext cx="10515600" cy="765297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There are gaps in some of the columns which are being looked into by Origami </a:t>
            </a:r>
          </a:p>
        </p:txBody>
      </p:sp>
    </p:spTree>
    <p:extLst>
      <p:ext uri="{BB962C8B-B14F-4D97-AF65-F5344CB8AC3E}">
        <p14:creationId xmlns:p14="http://schemas.microsoft.com/office/powerpoint/2010/main" val="153939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A3EA7-288E-52B9-A995-EA5C2282C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9DAAB09D-6D10-CB37-19D5-3BFA52018694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C90246C1-41D7-A2E6-A6C3-F20FFAF220DE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59619970-353C-5F56-CFA1-02FDF5CEC9B3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82C2C0E7-13DD-F563-25E1-6EE820119E21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E247F41-2712-F5D6-9140-7498C97C092E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4F31B531-353D-3711-2793-9D363BB81D5A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97C514C6-47BF-58C8-7865-39A7E230AC42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3164C4A4-FD96-BA2C-D2D0-20D1A3F6A77E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A80375-94D3-E2CF-7573-9DEB4972228B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022E9A2-A4A4-D5F2-E127-30F207676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Managers Quarterly Audit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E12425B-52D0-0CF7-4357-9CD9A53BF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412952"/>
            <a:ext cx="10515600" cy="532030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There are a number of audits showing in progress which need closing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Ironmongers is the same report open twice which Origami are looking into </a:t>
            </a:r>
          </a:p>
          <a:p>
            <a:r>
              <a:rPr lang="en-GB" dirty="0">
                <a:solidFill>
                  <a:schemeClr val="tx1"/>
                </a:solidFill>
              </a:rPr>
              <a:t>Guide to completing the audit can be found at </a:t>
            </a:r>
          </a:p>
          <a:p>
            <a:r>
              <a:rPr lang="en-GB" dirty="0">
                <a:solidFill>
                  <a:schemeClr val="tx1"/>
                </a:solidFill>
                <a:hlinkClick r:id="rId7"/>
              </a:rPr>
              <a:t>https://www.mycompasshse.co.uk/media/3hodhyzp/how-to-complete-hse-quarterly-record.pdf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00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690CA-6236-FE5C-D08F-FA98711AF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DEF04A5D-A2DE-A10C-8701-55197291B7F2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322E8A97-3DA2-32F6-5F7D-6F8216B67D3F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192714F4-8292-A114-40B9-C1D474595C5C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90898240-D76E-E225-F976-413340A3DB0C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F49802E-3624-5169-E353-064D92737AE1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A6687EB-8D3A-5AB9-E6C3-2861E33D59D8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3C4BBE96-80B3-7874-1680-1B5E032CA5FE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C9962CEC-E892-3EDC-EC5E-6792A91706C5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09C9A-F12D-C5DD-4725-A175572A3421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5A60D19-322B-6054-E8F6-2188C53E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Ops Audit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EAB169D-1F02-4396-50BA-E567A009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249" y="1551330"/>
            <a:ext cx="10853201" cy="4928081"/>
          </a:xfrm>
        </p:spPr>
        <p:txBody>
          <a:bodyPr>
            <a:normAutofit fontScale="77500" lnSpcReduction="20000"/>
          </a:bodyPr>
          <a:lstStyle/>
          <a:p>
            <a:r>
              <a:rPr lang="en-GB" sz="3800" dirty="0">
                <a:solidFill>
                  <a:schemeClr val="tx1"/>
                </a:solidFill>
              </a:rPr>
              <a:t>Reminder – the first of this years 2 audits needs to be completed by the end of June </a:t>
            </a:r>
          </a:p>
          <a:p>
            <a:endParaRPr lang="en-GB" sz="3800" dirty="0">
              <a:solidFill>
                <a:schemeClr val="tx1"/>
              </a:solidFill>
            </a:endParaRPr>
          </a:p>
          <a:p>
            <a:r>
              <a:rPr lang="en-GB" sz="3800" dirty="0">
                <a:solidFill>
                  <a:schemeClr val="tx1"/>
                </a:solidFill>
              </a:rPr>
              <a:t>For Company of Cooks, this will be completed by the site GM who typically looks after a group of units / kitchens on one site.  Each unit / Kitchen will require an audit using the Ops Manager audit form.</a:t>
            </a:r>
          </a:p>
          <a:p>
            <a:endParaRPr lang="en-GB" sz="3800" dirty="0">
              <a:solidFill>
                <a:schemeClr val="tx1"/>
              </a:solidFill>
            </a:endParaRPr>
          </a:p>
          <a:p>
            <a:r>
              <a:rPr lang="en-GB" sz="3800" dirty="0">
                <a:solidFill>
                  <a:schemeClr val="tx1"/>
                </a:solidFill>
              </a:rPr>
              <a:t>The Origami Mobile app needs to be downloaded to your phones or tablets to be able to complete the audits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87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C8488-1975-A18D-C762-4C332999E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C0B5B9FA-4A0C-7C62-70D1-0953A2A5EFF8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359C5625-18C5-C16B-CEAF-A7325360C2E3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869D6D2B-B88F-7A88-0BF2-100DE9E715DF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61D11696-6A79-BB1E-4967-10D8910A3E6F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0495E56A-1025-0E6C-32B3-599F078FFC0A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241230D9-2943-EB84-7EA4-B5083E7ECB9C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2BCF0E5F-4251-E622-1C9B-AB231CE66928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1616B4ED-D10A-767E-8144-76E2EFB577AA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459200-22AB-E54A-6A84-0EBCC9D0BB64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5948974-96FF-6F15-52A1-C019A7BA5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Again…. a reminder IIP packs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FA9BD01-0FB3-3A20-84F1-39C9F0D74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919" y="1308930"/>
            <a:ext cx="11736729" cy="5424324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Please can we reiterate to ALL the teams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When an incident is logged you </a:t>
            </a:r>
            <a:r>
              <a:rPr lang="en-GB" b="1" dirty="0">
                <a:solidFill>
                  <a:srgbClr val="FF0000"/>
                </a:solidFill>
              </a:rPr>
              <a:t>MUST</a:t>
            </a:r>
            <a:r>
              <a:rPr lang="en-GB" dirty="0">
                <a:solidFill>
                  <a:schemeClr val="tx1"/>
                </a:solidFill>
              </a:rPr>
              <a:t> complete the internal Investigation Pack by HAND 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To attach the pack, navigate to the bottom of the incident to ‘Unit Incident Reviews’ and click ‘+ New Review’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This is the link to the IIP pack </a:t>
            </a:r>
            <a:r>
              <a:rPr lang="en-GB" dirty="0">
                <a:solidFill>
                  <a:schemeClr val="tx1"/>
                </a:solidFill>
                <a:hlinkClick r:id="rId7"/>
              </a:rPr>
              <a:t>https://www.mycompasshse.co.uk/air3/</a:t>
            </a: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726599-B2CE-38B8-36BA-31B2E58604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1850" y="4021092"/>
            <a:ext cx="9675191" cy="11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3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C2D92-A909-E138-19EB-A6CEEC7B5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61029808-DFB9-09FE-B6A1-8F59BC5CDE53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CC8A7F51-9B01-5AD9-6F5E-C9F87D296548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574F343A-33EF-3EDC-1FC9-FA8C59F3627B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0E8F60DC-34F7-69D7-5447-CACE67D27C05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9E688E6-DFC7-1794-7DFA-DCADB2859D75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B7ED22CD-6ADD-6548-8F99-2EE276315714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1B9DEC5D-AC0A-C2AC-D493-AF3DF9CC8366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328DBA6E-C623-F05A-E3B3-70D032893FEE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C5D186-5E4E-C76C-F46A-E16FE30780C0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C55A8535-64D2-3525-0543-5C469004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8"/>
            <a:ext cx="8711037" cy="1178221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31A324E-4BB9-F72C-ACFB-C63D048B6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218" y="1551330"/>
            <a:ext cx="11081232" cy="4928081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2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4795</TotalTime>
  <Words>278</Words>
  <Application>Microsoft Office PowerPoint</Application>
  <PresentationFormat>Widescreen</PresentationFormat>
  <Paragraphs>68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PowerPoint Presentation</vt:lpstr>
      <vt:lpstr>March’s Dashboard </vt:lpstr>
      <vt:lpstr>Outstanding Actions FSA</vt:lpstr>
      <vt:lpstr>Year to Date Info Charts  </vt:lpstr>
      <vt:lpstr>Audits in April </vt:lpstr>
      <vt:lpstr>Managers Quarterly Audit </vt:lpstr>
      <vt:lpstr>Ops Audit </vt:lpstr>
      <vt:lpstr>Again…. a reminder IIP packs</vt:lpstr>
      <vt:lpstr>PowerPoint Presentation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Erica Bauress</dc:creator>
  <cp:lastModifiedBy>Claire Grundy</cp:lastModifiedBy>
  <cp:revision>11</cp:revision>
  <dcterms:created xsi:type="dcterms:W3CDTF">2025-01-07T14:55:13Z</dcterms:created>
  <dcterms:modified xsi:type="dcterms:W3CDTF">2025-04-17T09:17:30Z</dcterms:modified>
</cp:coreProperties>
</file>