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451" r:id="rId3"/>
    <p:sldId id="2147376978" r:id="rId4"/>
    <p:sldId id="2147376988" r:id="rId5"/>
    <p:sldId id="2147376980" r:id="rId6"/>
    <p:sldId id="2147376979" r:id="rId7"/>
    <p:sldId id="2147376983" r:id="rId8"/>
    <p:sldId id="214737698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749" autoAdjust="0"/>
  </p:normalViewPr>
  <p:slideViewPr>
    <p:cSldViewPr snapToGrid="0">
      <p:cViewPr varScale="1">
        <p:scale>
          <a:sx n="61" d="100"/>
          <a:sy n="61" d="100"/>
        </p:scale>
        <p:origin x="88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Grundy" userId="e5e864c1-c352-4b26-b66d-d0fd108fa8ae" providerId="ADAL" clId="{94FA68BC-AF9F-454A-ABF8-04E2736781CC}"/>
    <pc:docChg chg="undo custSel delSld modSld sldOrd">
      <pc:chgData name="Claire Grundy" userId="e5e864c1-c352-4b26-b66d-d0fd108fa8ae" providerId="ADAL" clId="{94FA68BC-AF9F-454A-ABF8-04E2736781CC}" dt="2025-06-02T09:12:47.404" v="1212" actId="20577"/>
      <pc:docMkLst>
        <pc:docMk/>
      </pc:docMkLst>
      <pc:sldChg chg="modSp mod">
        <pc:chgData name="Claire Grundy" userId="e5e864c1-c352-4b26-b66d-d0fd108fa8ae" providerId="ADAL" clId="{94FA68BC-AF9F-454A-ABF8-04E2736781CC}" dt="2025-06-02T09:12:47.404" v="1212" actId="20577"/>
        <pc:sldMkLst>
          <pc:docMk/>
          <pc:sldMk cId="1781673149" sldId="451"/>
        </pc:sldMkLst>
        <pc:spChg chg="mod">
          <ac:chgData name="Claire Grundy" userId="e5e864c1-c352-4b26-b66d-d0fd108fa8ae" providerId="ADAL" clId="{94FA68BC-AF9F-454A-ABF8-04E2736781CC}" dt="2025-06-02T09:12:47.404" v="1212" actId="20577"/>
          <ac:spMkLst>
            <pc:docMk/>
            <pc:sldMk cId="1781673149" sldId="451"/>
            <ac:spMk id="3" creationId="{A8D7EE9E-08AA-8CDD-88BE-22A3C846B2EB}"/>
          </ac:spMkLst>
        </pc:spChg>
      </pc:sldChg>
      <pc:sldChg chg="addSp modSp mod">
        <pc:chgData name="Claire Grundy" userId="e5e864c1-c352-4b26-b66d-d0fd108fa8ae" providerId="ADAL" clId="{94FA68BC-AF9F-454A-ABF8-04E2736781CC}" dt="2025-06-02T08:17:22.482" v="1176" actId="20577"/>
        <pc:sldMkLst>
          <pc:docMk/>
          <pc:sldMk cId="2461161736" sldId="2147376978"/>
        </pc:sldMkLst>
        <pc:spChg chg="mod">
          <ac:chgData name="Claire Grundy" userId="e5e864c1-c352-4b26-b66d-d0fd108fa8ae" providerId="ADAL" clId="{94FA68BC-AF9F-454A-ABF8-04E2736781CC}" dt="2025-05-28T15:59:08.917" v="837" actId="20577"/>
          <ac:spMkLst>
            <pc:docMk/>
            <pc:sldMk cId="2461161736" sldId="2147376978"/>
            <ac:spMk id="12" creationId="{E0BF339A-19DA-6B28-47D1-B41FBDC8D88F}"/>
          </ac:spMkLst>
        </pc:spChg>
        <pc:spChg chg="mod">
          <ac:chgData name="Claire Grundy" userId="e5e864c1-c352-4b26-b66d-d0fd108fa8ae" providerId="ADAL" clId="{94FA68BC-AF9F-454A-ABF8-04E2736781CC}" dt="2025-06-02T08:17:22.482" v="1176" actId="20577"/>
          <ac:spMkLst>
            <pc:docMk/>
            <pc:sldMk cId="2461161736" sldId="2147376978"/>
            <ac:spMk id="13" creationId="{3B02BC17-04FA-CF85-2C92-DF4894A9B96D}"/>
          </ac:spMkLst>
        </pc:spChg>
        <pc:picChg chg="add mod">
          <ac:chgData name="Claire Grundy" userId="e5e864c1-c352-4b26-b66d-d0fd108fa8ae" providerId="ADAL" clId="{94FA68BC-AF9F-454A-ABF8-04E2736781CC}" dt="2025-05-30T15:41:56.303" v="1153" actId="1076"/>
          <ac:picMkLst>
            <pc:docMk/>
            <pc:sldMk cId="2461161736" sldId="2147376978"/>
            <ac:picMk id="9" creationId="{73345BDC-463E-9CC7-0B3E-D432E11F920C}"/>
          </ac:picMkLst>
        </pc:picChg>
      </pc:sldChg>
      <pc:sldChg chg="addSp modSp mod ord">
        <pc:chgData name="Claire Grundy" userId="e5e864c1-c352-4b26-b66d-d0fd108fa8ae" providerId="ADAL" clId="{94FA68BC-AF9F-454A-ABF8-04E2736781CC}" dt="2025-05-28T16:03:26.237" v="862" actId="20577"/>
        <pc:sldMkLst>
          <pc:docMk/>
          <pc:sldMk cId="2661048554" sldId="2147376979"/>
        </pc:sldMkLst>
        <pc:spChg chg="mod">
          <ac:chgData name="Claire Grundy" userId="e5e864c1-c352-4b26-b66d-d0fd108fa8ae" providerId="ADAL" clId="{94FA68BC-AF9F-454A-ABF8-04E2736781CC}" dt="2025-05-28T16:03:26.237" v="862" actId="20577"/>
          <ac:spMkLst>
            <pc:docMk/>
            <pc:sldMk cId="2661048554" sldId="2147376979"/>
            <ac:spMk id="13" creationId="{FB6DD3DD-6B4C-0548-1BBE-B0527665E894}"/>
          </ac:spMkLst>
        </pc:spChg>
        <pc:picChg chg="add mod">
          <ac:chgData name="Claire Grundy" userId="e5e864c1-c352-4b26-b66d-d0fd108fa8ae" providerId="ADAL" clId="{94FA68BC-AF9F-454A-ABF8-04E2736781CC}" dt="2025-05-28T15:42:39.843" v="710" actId="1076"/>
          <ac:picMkLst>
            <pc:docMk/>
            <pc:sldMk cId="2661048554" sldId="2147376979"/>
            <ac:picMk id="9" creationId="{229F3663-6501-0AA6-8594-72CDEAD4039F}"/>
          </ac:picMkLst>
        </pc:picChg>
        <pc:picChg chg="add mod">
          <ac:chgData name="Claire Grundy" userId="e5e864c1-c352-4b26-b66d-d0fd108fa8ae" providerId="ADAL" clId="{94FA68BC-AF9F-454A-ABF8-04E2736781CC}" dt="2025-05-28T15:47:16.315" v="715" actId="14100"/>
          <ac:picMkLst>
            <pc:docMk/>
            <pc:sldMk cId="2661048554" sldId="2147376979"/>
            <ac:picMk id="14" creationId="{AB1A27E0-C296-0289-E171-0B5B2BE3F4F5}"/>
          </ac:picMkLst>
        </pc:picChg>
      </pc:sldChg>
      <pc:sldChg chg="addSp modSp mod ord">
        <pc:chgData name="Claire Grundy" userId="e5e864c1-c352-4b26-b66d-d0fd108fa8ae" providerId="ADAL" clId="{94FA68BC-AF9F-454A-ABF8-04E2736781CC}" dt="2025-05-28T15:53:41.898" v="800" actId="14100"/>
        <pc:sldMkLst>
          <pc:docMk/>
          <pc:sldMk cId="1539392069" sldId="2147376980"/>
        </pc:sldMkLst>
        <pc:spChg chg="mod">
          <ac:chgData name="Claire Grundy" userId="e5e864c1-c352-4b26-b66d-d0fd108fa8ae" providerId="ADAL" clId="{94FA68BC-AF9F-454A-ABF8-04E2736781CC}" dt="2025-05-28T15:29:37.872" v="614" actId="20577"/>
          <ac:spMkLst>
            <pc:docMk/>
            <pc:sldMk cId="1539392069" sldId="2147376980"/>
            <ac:spMk id="12" creationId="{4B2208A8-FF30-89C4-11B3-C253190CF176}"/>
          </ac:spMkLst>
        </pc:spChg>
        <pc:spChg chg="mod">
          <ac:chgData name="Claire Grundy" userId="e5e864c1-c352-4b26-b66d-d0fd108fa8ae" providerId="ADAL" clId="{94FA68BC-AF9F-454A-ABF8-04E2736781CC}" dt="2025-05-28T15:31:42.533" v="695" actId="20577"/>
          <ac:spMkLst>
            <pc:docMk/>
            <pc:sldMk cId="1539392069" sldId="2147376980"/>
            <ac:spMk id="13" creationId="{7B9D89B3-B762-CF82-114B-98920172AEA4}"/>
          </ac:spMkLst>
        </pc:spChg>
        <pc:picChg chg="add mod">
          <ac:chgData name="Claire Grundy" userId="e5e864c1-c352-4b26-b66d-d0fd108fa8ae" providerId="ADAL" clId="{94FA68BC-AF9F-454A-ABF8-04E2736781CC}" dt="2025-05-28T15:53:41.898" v="800" actId="14100"/>
          <ac:picMkLst>
            <pc:docMk/>
            <pc:sldMk cId="1539392069" sldId="2147376980"/>
            <ac:picMk id="9" creationId="{CB26C5E4-CA23-6FB5-8937-D4835F682B24}"/>
          </ac:picMkLst>
        </pc:picChg>
      </pc:sldChg>
      <pc:sldChg chg="del">
        <pc:chgData name="Claire Grundy" userId="e5e864c1-c352-4b26-b66d-d0fd108fa8ae" providerId="ADAL" clId="{94FA68BC-AF9F-454A-ABF8-04E2736781CC}" dt="2025-05-28T15:18:49.163" v="8" actId="2696"/>
        <pc:sldMkLst>
          <pc:docMk/>
          <pc:sldMk cId="3779534965" sldId="2147376981"/>
        </pc:sldMkLst>
      </pc:sldChg>
      <pc:sldChg chg="addSp modSp mod">
        <pc:chgData name="Claire Grundy" userId="e5e864c1-c352-4b26-b66d-d0fd108fa8ae" providerId="ADAL" clId="{94FA68BC-AF9F-454A-ABF8-04E2736781CC}" dt="2025-05-28T16:02:33.827" v="853" actId="1076"/>
        <pc:sldMkLst>
          <pc:docMk/>
          <pc:sldMk cId="92879587" sldId="2147376983"/>
        </pc:sldMkLst>
        <pc:spChg chg="mod">
          <ac:chgData name="Claire Grundy" userId="e5e864c1-c352-4b26-b66d-d0fd108fa8ae" providerId="ADAL" clId="{94FA68BC-AF9F-454A-ABF8-04E2736781CC}" dt="2025-05-28T15:28:35.211" v="598" actId="14100"/>
          <ac:spMkLst>
            <pc:docMk/>
            <pc:sldMk cId="92879587" sldId="2147376983"/>
            <ac:spMk id="12" creationId="{95A60D19-322B-6054-E8F6-2188C53E1DC0}"/>
          </ac:spMkLst>
        </pc:spChg>
        <pc:spChg chg="mod">
          <ac:chgData name="Claire Grundy" userId="e5e864c1-c352-4b26-b66d-d0fd108fa8ae" providerId="ADAL" clId="{94FA68BC-AF9F-454A-ABF8-04E2736781CC}" dt="2025-05-28T15:35:19.607" v="708" actId="255"/>
          <ac:spMkLst>
            <pc:docMk/>
            <pc:sldMk cId="92879587" sldId="2147376983"/>
            <ac:spMk id="13" creationId="{3EAB169D-1F02-4396-50BA-E567A0099DA0}"/>
          </ac:spMkLst>
        </pc:spChg>
        <pc:picChg chg="add mod">
          <ac:chgData name="Claire Grundy" userId="e5e864c1-c352-4b26-b66d-d0fd108fa8ae" providerId="ADAL" clId="{94FA68BC-AF9F-454A-ABF8-04E2736781CC}" dt="2025-05-28T16:00:20.350" v="840" actId="1076"/>
          <ac:picMkLst>
            <pc:docMk/>
            <pc:sldMk cId="92879587" sldId="2147376983"/>
            <ac:picMk id="14" creationId="{5577157E-C204-89DB-3FE2-01A9D6287090}"/>
          </ac:picMkLst>
        </pc:picChg>
        <pc:picChg chg="add mod">
          <ac:chgData name="Claire Grundy" userId="e5e864c1-c352-4b26-b66d-d0fd108fa8ae" providerId="ADAL" clId="{94FA68BC-AF9F-454A-ABF8-04E2736781CC}" dt="2025-05-28T16:01:48.713" v="849" actId="14100"/>
          <ac:picMkLst>
            <pc:docMk/>
            <pc:sldMk cId="92879587" sldId="2147376983"/>
            <ac:picMk id="16" creationId="{6ADD9356-EEAE-815A-1828-24C069CB926B}"/>
          </ac:picMkLst>
        </pc:picChg>
        <pc:picChg chg="add mod">
          <ac:chgData name="Claire Grundy" userId="e5e864c1-c352-4b26-b66d-d0fd108fa8ae" providerId="ADAL" clId="{94FA68BC-AF9F-454A-ABF8-04E2736781CC}" dt="2025-05-28T16:02:33.827" v="853" actId="1076"/>
          <ac:picMkLst>
            <pc:docMk/>
            <pc:sldMk cId="92879587" sldId="2147376983"/>
            <ac:picMk id="17" creationId="{F39336EA-2D1B-3221-300C-348305856CAC}"/>
          </ac:picMkLst>
        </pc:picChg>
      </pc:sldChg>
      <pc:sldChg chg="del">
        <pc:chgData name="Claire Grundy" userId="e5e864c1-c352-4b26-b66d-d0fd108fa8ae" providerId="ADAL" clId="{94FA68BC-AF9F-454A-ABF8-04E2736781CC}" dt="2025-05-28T15:18:56.974" v="9" actId="2696"/>
        <pc:sldMkLst>
          <pc:docMk/>
          <pc:sldMk cId="1370600697" sldId="2147376984"/>
        </pc:sldMkLst>
      </pc:sldChg>
      <pc:sldChg chg="del">
        <pc:chgData name="Claire Grundy" userId="e5e864c1-c352-4b26-b66d-d0fd108fa8ae" providerId="ADAL" clId="{94FA68BC-AF9F-454A-ABF8-04E2736781CC}" dt="2025-05-28T15:19:04.668" v="10" actId="2696"/>
        <pc:sldMkLst>
          <pc:docMk/>
          <pc:sldMk cId="4104022119" sldId="2147376985"/>
        </pc:sldMkLst>
      </pc:sldChg>
      <pc:sldChg chg="del">
        <pc:chgData name="Claire Grundy" userId="e5e864c1-c352-4b26-b66d-d0fd108fa8ae" providerId="ADAL" clId="{94FA68BC-AF9F-454A-ABF8-04E2736781CC}" dt="2025-05-28T15:19:10.446" v="11" actId="2696"/>
        <pc:sldMkLst>
          <pc:docMk/>
          <pc:sldMk cId="1786862718" sldId="2147376986"/>
        </pc:sldMkLst>
      </pc:sldChg>
      <pc:sldChg chg="addSp modSp mod">
        <pc:chgData name="Claire Grundy" userId="e5e864c1-c352-4b26-b66d-d0fd108fa8ae" providerId="ADAL" clId="{94FA68BC-AF9F-454A-ABF8-04E2736781CC}" dt="2025-06-02T08:22:06.460" v="1193" actId="14100"/>
        <pc:sldMkLst>
          <pc:docMk/>
          <pc:sldMk cId="3475390381" sldId="2147376988"/>
        </pc:sldMkLst>
        <pc:picChg chg="add mod">
          <ac:chgData name="Claire Grundy" userId="e5e864c1-c352-4b26-b66d-d0fd108fa8ae" providerId="ADAL" clId="{94FA68BC-AF9F-454A-ABF8-04E2736781CC}" dt="2025-06-02T08:22:03.481" v="1192" actId="14100"/>
          <ac:picMkLst>
            <pc:docMk/>
            <pc:sldMk cId="3475390381" sldId="2147376988"/>
            <ac:picMk id="14" creationId="{8D3BE32F-3340-ED0D-E012-0C977595DDA1}"/>
          </ac:picMkLst>
        </pc:picChg>
        <pc:picChg chg="add mod">
          <ac:chgData name="Claire Grundy" userId="e5e864c1-c352-4b26-b66d-d0fd108fa8ae" providerId="ADAL" clId="{94FA68BC-AF9F-454A-ABF8-04E2736781CC}" dt="2025-06-02T08:22:06.460" v="1193" actId="14100"/>
          <ac:picMkLst>
            <pc:docMk/>
            <pc:sldMk cId="3475390381" sldId="2147376988"/>
            <ac:picMk id="16" creationId="{E644DCCC-2EDC-4127-DB84-33809EF67D0C}"/>
          </ac:picMkLst>
        </pc:picChg>
      </pc:sldChg>
    </pc:docChg>
  </pc:docChgLst>
  <pc:docChgLst>
    <pc:chgData name="Claire Grundy" userId="e5e864c1-c352-4b26-b66d-d0fd108fa8ae" providerId="ADAL" clId="{B255DBBC-FD89-4427-8E11-7BCEBDD9D213}"/>
    <pc:docChg chg="modSld">
      <pc:chgData name="Claire Grundy" userId="e5e864c1-c352-4b26-b66d-d0fd108fa8ae" providerId="ADAL" clId="{B255DBBC-FD89-4427-8E11-7BCEBDD9D213}" dt="2025-06-23T15:09:11.656" v="6" actId="20577"/>
      <pc:docMkLst>
        <pc:docMk/>
      </pc:docMkLst>
      <pc:sldChg chg="modSp mod">
        <pc:chgData name="Claire Grundy" userId="e5e864c1-c352-4b26-b66d-d0fd108fa8ae" providerId="ADAL" clId="{B255DBBC-FD89-4427-8E11-7BCEBDD9D213}" dt="2025-06-23T15:09:11.656" v="6" actId="20577"/>
        <pc:sldMkLst>
          <pc:docMk/>
          <pc:sldMk cId="1781673149" sldId="451"/>
        </pc:sldMkLst>
        <pc:spChg chg="mod">
          <ac:chgData name="Claire Grundy" userId="e5e864c1-c352-4b26-b66d-d0fd108fa8ae" providerId="ADAL" clId="{B255DBBC-FD89-4427-8E11-7BCEBDD9D213}" dt="2025-06-23T15:09:11.656" v="6" actId="20577"/>
          <ac:spMkLst>
            <pc:docMk/>
            <pc:sldMk cId="1781673149" sldId="451"/>
            <ac:spMk id="3" creationId="{A8D7EE9E-08AA-8CDD-88BE-22A3C846B2E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67068-1933-4B62-B5F9-E73BCEE0708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3C5A0-F0D5-4061-850B-8E884C0F9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6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E18DA-8CA2-EFB0-3F1E-EEBCA5704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908AEC-27F1-3AC7-EA38-72F0713FAA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D16DDF-29F7-88BA-DCA3-828A3BA419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57BB4-2418-D8EF-1999-AD84105A36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195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5EE13-A35F-28D6-02F4-2ABF640A9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C211B6-0773-6406-7BF8-19D736BABE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EB3F8C-0AA8-F9BE-50AB-EC0BAA6349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9B3F4-A92D-8B0B-9EDE-65D07537B1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69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A6237-2A6E-E357-F8B6-6E4EB687C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1E7A62-D332-E15A-D056-3394E08F4D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B98D92-B78E-ECBB-961C-F386B400C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32EFE-0992-E464-0795-3460B44D93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23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B0A67-0416-B9FF-D632-4A430CF5F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5C771F-8651-5D95-75CC-61C950C3BB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AF5F3C-AF34-199A-F112-96CDF353C9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8E872-FF69-A675-B646-218302323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6006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0DBAA-646D-2F3B-5125-D95F80738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322969-89E3-DB7D-52C9-97045690E4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4F2420-630E-D373-2FFA-301951D92F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E92B8-B521-16F0-9B69-6EBF138A9F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629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CC36E-D710-E692-642A-229ED62AB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431259-C933-4D95-C707-DBC0A990A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6E080C-98AB-8623-334C-E4DCC5600B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82F66-5788-3BD5-7A04-D138781049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CEA75-6651-444B-A8DD-FD1E8776EB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14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9B9A8-5C2F-B564-BC0F-1EE8FD011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85F34-A0DA-C4EA-0DE8-10CF44124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F9ED3-F597-3F46-9F9F-75EF1C27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F93DB-6563-0455-4C07-ECBD39A9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F2562-2E9D-F18F-7B17-42EE0BCD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F2A0A-4CCA-12F2-E4DC-2ACFE361C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C84E0-E488-5464-EAB4-6C7D97C55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492F7-4CC1-4912-1250-093FA247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730E0-2A0D-4ACF-9633-1FFC0E90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596D8-987E-DD01-E8F2-EB853355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3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7434A9-5375-665A-8EC1-9022D9EB8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75508-0B37-3596-6BA5-EFB4D424F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634CC-BF5C-3AB9-9B4D-EA8871FD6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C0526-38EB-8F82-CA01-4EFD32E3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070FA-1E0A-99F4-BC8C-999523B95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6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4DC2-1089-AACC-12A9-4973E025B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FB518-A7CF-833E-D0FD-D9A5B1F2C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63805-C1D8-8719-B079-DFFD7862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7C32C-E091-100F-6FA2-9B8B2A7F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3E3C4-2F20-0013-69D2-E4252528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803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1F557-2B11-2FD0-4CC6-9BFA79756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A39EA-6C1E-FD33-5779-A7BB601DB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F3C79-A132-3974-F01A-A2A0AC5E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133A0-71A8-696E-BBF3-5B377BE8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7F467-0FAD-7B9C-64B4-3CCC0598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52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FF69C-5069-DB76-A3F2-2C6A2F2A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F130D-DCCE-2C8C-BD61-202DAB4A5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D682F-B17D-426B-2710-737CC9EE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44B69-E0D2-E140-0EE4-629E83E8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8D709-8302-C819-5D21-DB3DB5ED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399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18EE5-B1AE-E648-E134-A47FC7AB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3DACD-08BC-5CC1-9B94-804D45CAE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662AD-BEB6-576F-1215-FFA4E8240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654EB9-D390-4EBB-A4A9-034E8673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179EB-702A-EC54-E944-64BD7DA6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66768-3F7D-6374-7730-A613C7FE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78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6FE7-03DC-012B-3F5A-4468FE8F3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433A6-A272-6FC9-3360-E7B4B3E49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C4593-B322-BCE6-C59C-078503ACE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56F58-5A5F-2A62-CB31-7490C9FF1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19E7CA-3A21-2E18-D93F-2236130C0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05483-DCCE-D13B-71AD-65947F4C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DB7E4E-19A2-5D82-2188-45B59788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3A7055-CBAB-3B14-888B-9CFD96CB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14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2567-03CB-723C-DEE6-B3A487B4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322016-3BFC-E566-A9FC-5D8B6154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064B7-7593-FC76-79AA-42086519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CF440-1762-2450-CDA1-DCBE2F62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79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73A790-4EDA-23C7-D294-2E7A40DE8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B0E5A-FC2E-AF25-2EF2-C31FA022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D9DA9-0603-76E6-AF8C-42CFED39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337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034C3-3D41-4539-F3AC-B727F073F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BBA5-C201-34AD-D563-20BF99583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AB5B4-8622-8BB8-CFFE-72D4F2248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38D4D-3114-01F1-527D-10BDB100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8FEC0-1DE0-5658-7A46-C55B18D8F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6DDB5-5575-8277-D2FB-E913A56F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1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CF3AB-0D62-1C22-5295-ED86E2326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763F-6D35-7127-35AF-CF2F61D1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5D433-8563-089E-5893-78ADD6A1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B9E8E-D781-9AF9-1E0B-687CCD45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11C7-960E-191B-9B5B-5DD26BF38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76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1C89A-BD06-0AE3-909B-41E64B747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A18B4-572C-D3C3-C04B-53AECC94C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F3A5B-9CCB-F482-D25F-4A320CC15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4FD68-9D4C-5D44-9338-D926C0C86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E94E2-5C28-389E-F5E1-006D4FEB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B5B58-F5DC-B18D-458C-FA0B0D1E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95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3080F-1C87-F8AA-CCB5-7489A627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E4368-3726-C922-CC98-6CEA3F813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FF56D-DBCB-FC8B-50FD-D663C1DE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06324-8DAE-36B9-7248-4FB9DC724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4EAEA-9EED-8707-718D-62B91156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35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49B875-4D0D-8F78-568F-41584E506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0DBFA-C795-7645-DC70-59F851AB0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8BEB4-59C1-122B-8B60-A1DFA409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5077D-3652-AD2F-3E45-65C88D28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B9886-B71A-91B4-3378-7EDFFB4E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99885-4F9F-2FE1-62C3-F0E979D4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CDDAB-86C6-C32F-826A-B037FFB4E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07D36-349C-C9F4-5CE9-957EB299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0DB43-124C-3D9A-EE79-A41B83FC2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E4E98-EB53-8FC4-F01D-A3950110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2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8CE16-82C2-786E-B3AC-8B49FC2C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ABA70-06C5-83A3-440D-569A5B164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54219-6087-980C-6549-A8519E035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63809-4408-1565-18E5-E8787FE0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BBCF2-5CDE-0359-AC2C-806C557F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21C50-0162-038F-2029-B6339107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11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895C-58A1-7014-C408-4C9364231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4664B-D1A6-B562-7A86-006EEFCDC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64EDB-FE36-AA19-B262-3A154659A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F4C1A-7132-29FB-C198-9BE664193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1C5F99-4633-E306-B724-AC941150A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9830E-D3AC-A2C9-0478-20F5D72B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2D772-38C9-D84A-2BAE-A9378352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5AB32-C693-0178-9FB2-EA6691FB2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9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43739-7F6F-77D9-FD25-CC8A7C23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3D125C-1B7C-90AE-A1CE-96F8E12C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A137B-268F-6994-28A0-F28E2902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83F75-9484-75EF-E465-0E782F56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B043EA-A889-63CF-02CF-8D606CC0F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17F86D-B76C-A076-A0AC-B30A3360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93D56-D31F-7AA0-C201-00B08B98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63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14D57-235F-C4ED-8060-5B74041D8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4AD89-9400-06D6-8EDD-08BA070DA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DBEA7-EFAC-7900-76AC-C3B9BD1CB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18C70-F859-69BB-7ECD-0853376B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3047C-5A95-DA5B-69B7-6658538C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A2206-074C-49B0-5F13-B9BFF6FF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1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8105D-8EB9-1E44-D875-DCBF00571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FCA205-AC87-8EF4-B420-AE18227BAE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C7C4FE-8530-62B9-D978-60B550DB0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299FF-1AA0-B25A-041A-0B5E6105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DB5A-9204-6CCE-D093-E0D9A6FB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E0C79-4F5D-A57E-7966-91D9E67F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2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60BE48-D757-73C6-240E-033BD31F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BFCB9-653A-1FDA-C2FA-D79F294C4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71FA9-E584-758E-4E66-257660EF2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20AAFD-FAF0-4E84-BCFF-2A78AF174191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4F706-A230-1E1C-FE86-EBF81B9CC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D7793-A77B-F956-D422-0DE65608B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BFC36F-0EFA-42F8-94DF-8262713BE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7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2E2932-0647-4568-8E3B-206FCF91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3CF34-8554-526C-9E13-24FB6451D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129AA-B55E-5277-B590-4A372C5F0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1D93-5321-4498-813C-402AE98F883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4029B-44D3-C5E6-BF59-4754871A5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225D0-4889-1212-F881-3E6AF43F2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F0626-C4FA-4A65-B3C3-688AF19F76A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D1E14E-1014-86D5-667B-EEF667627EA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913438" y="66573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5390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2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2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20262E-28E0-075E-0845-D303B13C6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7EE9E-08AA-8CDD-88BE-22A3C846B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825625"/>
            <a:ext cx="27432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Monthly HSE update </a:t>
            </a:r>
          </a:p>
          <a:p>
            <a:pPr marL="0" indent="0" algn="ctr">
              <a:buNone/>
            </a:pPr>
            <a:r>
              <a:rPr lang="en-GB" dirty="0"/>
              <a:t>Company of Cooks </a:t>
            </a:r>
          </a:p>
          <a:p>
            <a:pPr marL="0" indent="0" algn="ctr">
              <a:buNone/>
            </a:pPr>
            <a:r>
              <a:rPr lang="en-GB" dirty="0"/>
              <a:t>May 2025 </a:t>
            </a:r>
          </a:p>
        </p:txBody>
      </p:sp>
    </p:spTree>
    <p:extLst>
      <p:ext uri="{BB962C8B-B14F-4D97-AF65-F5344CB8AC3E}">
        <p14:creationId xmlns:p14="http://schemas.microsoft.com/office/powerpoint/2010/main" val="178167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96DD6-6F7E-90D9-7732-37E06942A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382DC706-9D33-9107-9FD7-8D249ACF76FC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13286285-FC8D-3E6A-E496-43C20AE9F428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810E3B3C-A0E3-5A1C-1D62-D164DC576868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9C5B4037-FB65-589E-FD3A-440F3E4CFC7C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13786FFB-3836-D19E-84A0-3A1DDD722431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5F1A6EFA-4273-3D22-4DE4-960BD2B2242C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2597C221-AE6E-0D2C-8CE0-EE28E56481A3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92CB65EC-41B7-12E6-64CC-5CAC90FA80A6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2048E-021C-EDDF-3A71-2A1189146E15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0BF339A-19DA-6B28-47D1-B41FBDC8D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4746"/>
            <a:ext cx="8711037" cy="76348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May’s Dashboard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02BC17-04FA-CF85-2C92-DF4894A9B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578734"/>
            <a:ext cx="12107119" cy="6279266"/>
          </a:xfrm>
        </p:spPr>
        <p:txBody>
          <a:bodyPr>
            <a:normAutofit/>
          </a:bodyPr>
          <a:lstStyle/>
          <a:p>
            <a:pPr algn="ctr"/>
            <a:endParaRPr lang="en-GB" u="sng" dirty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YTD 33 reportable injuries from 19 last month </a:t>
            </a:r>
          </a:p>
          <a:p>
            <a:r>
              <a:rPr lang="en-GB" u="sng" dirty="0">
                <a:solidFill>
                  <a:schemeClr val="tx1"/>
                </a:solidFill>
              </a:rPr>
              <a:t>EHO visits, Food Allergen Incidents, &amp; RIDDORS</a:t>
            </a:r>
          </a:p>
          <a:p>
            <a:r>
              <a:rPr lang="en-GB" dirty="0">
                <a:solidFill>
                  <a:schemeClr val="tx1"/>
                </a:solidFill>
              </a:rPr>
              <a:t>None have been reported for May </a:t>
            </a:r>
          </a:p>
          <a:p>
            <a:r>
              <a:rPr lang="en-GB" u="sng" dirty="0">
                <a:solidFill>
                  <a:schemeClr val="tx1"/>
                </a:solidFill>
              </a:rPr>
              <a:t>Near Misses </a:t>
            </a:r>
          </a:p>
          <a:p>
            <a:r>
              <a:rPr lang="en-GB" dirty="0">
                <a:solidFill>
                  <a:srgbClr val="FF0000"/>
                </a:solidFill>
              </a:rPr>
              <a:t>5 reported in May, the </a:t>
            </a:r>
          </a:p>
          <a:p>
            <a:r>
              <a:rPr lang="en-GB" dirty="0">
                <a:solidFill>
                  <a:srgbClr val="FF0000"/>
                </a:solidFill>
              </a:rPr>
              <a:t>most in any month so</a:t>
            </a:r>
          </a:p>
          <a:p>
            <a:r>
              <a:rPr lang="en-GB" dirty="0">
                <a:solidFill>
                  <a:srgbClr val="FF0000"/>
                </a:solidFill>
              </a:rPr>
              <a:t>far in 2025 with 13 YTD</a:t>
            </a:r>
          </a:p>
          <a:p>
            <a:endParaRPr lang="en-GB" u="sng" dirty="0">
              <a:solidFill>
                <a:schemeClr val="tx1"/>
              </a:solidFill>
            </a:endParaRPr>
          </a:p>
          <a:p>
            <a:endParaRPr lang="en-GB" u="sng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345BDC-463E-9CC7-0B3E-D432E11F92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55804" y="2711746"/>
            <a:ext cx="85725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6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D3628-64C1-27E4-D3A4-5461BD54E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8CA3293C-B592-0842-5FAB-F5D4E9673CCF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EAB0554D-0355-EE34-EF22-058B8FDF7035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308D0910-2EDD-0863-129E-6C2864B984BC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5DC44937-C444-34D1-EB43-17BA79C5ECBA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1F661CD-C71C-E24D-FA12-C7E84901A46C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587DDC3-B9AD-2D6F-A743-D77F3E52F89C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7858A089-9E3D-4407-B54C-A3E45C2D581F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5B2254D2-6A9E-1DEF-86F7-BF4C2F96E64C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A80070-39D8-D1D6-D7C4-4E7DBE79837E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0A9DDE9A-C85F-335E-2763-EF0F1541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9"/>
            <a:ext cx="8711037" cy="92438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Year to Date Info Charts 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2338E50-62CF-11E6-331E-70E440BA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551330"/>
            <a:ext cx="10515600" cy="492808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D3BE32F-3340-ED0D-E012-0C977595DD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1162" y="1460778"/>
            <a:ext cx="5264150" cy="458267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644DCCC-2EDC-4127-DB84-33809EF67D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58400" y="1670598"/>
            <a:ext cx="5775226" cy="423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39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1C3FB-4E22-0175-6003-7E5704884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ECCCED07-6EF5-506D-8485-07695BF52949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5850FE32-00B7-5DDF-4864-7E961FC4E468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E0695040-F89E-4A7D-6890-BEE30D4F185A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51E7A789-AD01-0E73-D3DC-125635152ACB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83630C4-28A6-80AC-D68C-23EEC0B43708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CBAF02A-1CCD-B210-A701-CE3D4A162CAB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2CAB8706-099B-CCDB-3226-7F19AA2EEEF6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D2F60CF5-7FDF-CDF0-F6ED-8ED870CF9668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E87996-2203-9BB8-E8A2-2ACA31A42027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4B2208A8-FF30-89C4-11B3-C253190CF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9"/>
            <a:ext cx="8711037" cy="92438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Audits in May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B9D89B3-B762-CF82-114B-98920172A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551331"/>
            <a:ext cx="10515600" cy="4538319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26C5E4-CA23-6FB5-8937-D4835F682B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559" y="1901810"/>
            <a:ext cx="10872979" cy="92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92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BE95F-B090-7361-9F52-17FFB182F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4D50179D-00DE-B7A6-79C8-E7D04D4085FD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1E990D16-4600-B417-0937-341CB5700A3E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FD8E0855-E977-0768-39E0-28D762043FA9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EA057430-8970-8AC5-EB99-258B86BBFEB9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D20989F-31AA-2F44-9E5B-C9487616089D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7B488FA6-3146-4B8B-1F0E-944E49FCA594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D936274F-1130-AAB6-5F36-344AC661E472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D1235E-6196-7F70-66A8-E7DE3EDE5312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F47E6D-659D-C2D1-BCD0-9C23050FE41B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7E4B170-60A8-59F1-6761-C36D4CE2E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8711037" cy="888231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Outstanding Actions FSA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B6DD3DD-6B4C-0548-1BBE-B0527665E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36608"/>
            <a:ext cx="10515600" cy="58428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Audit 23-24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Audits 24-25 </a:t>
            </a:r>
          </a:p>
          <a:p>
            <a:r>
              <a:rPr lang="en-GB" dirty="0">
                <a:solidFill>
                  <a:schemeClr val="tx1"/>
                </a:solidFill>
              </a:rPr>
              <a:t>44 open today  </a:t>
            </a:r>
          </a:p>
          <a:p>
            <a:r>
              <a:rPr lang="en-GB" dirty="0">
                <a:solidFill>
                  <a:schemeClr val="tx1"/>
                </a:solidFill>
              </a:rPr>
              <a:t>44 last month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9F3663-6501-0AA6-8594-72CDEAD403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2171" y="1007615"/>
            <a:ext cx="8731250" cy="12890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B1A27E0-C296-0289-E171-0B5B2BE3F4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27574" y="2385632"/>
            <a:ext cx="8566420" cy="421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4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8690CA-6236-FE5C-D08F-FA98711AF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DEF04A5D-A2DE-A10C-8701-55197291B7F2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322E8A97-3DA2-32F6-5F7D-6F8216B67D3F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192714F4-8292-A114-40B9-C1D474595C5C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90898240-D76E-E225-F976-413340A3DB0C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FF49802E-3624-5169-E353-064D92737AE1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7A6687EB-8D3A-5AB9-E6C3-2861E33D59D8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3C4BBE96-80B3-7874-1680-1B5E032CA5FE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C9962CEC-E892-3EDC-EC5E-6792A91706C5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B09C9A-F12D-C5DD-4725-A175572A3421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5A60D19-322B-6054-E8F6-2188C53E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62" y="-28074"/>
            <a:ext cx="9359490" cy="916305"/>
          </a:xfrm>
        </p:spPr>
        <p:txBody>
          <a:bodyPr>
            <a:noAutofit/>
          </a:bodyPr>
          <a:lstStyle/>
          <a:p>
            <a:r>
              <a:rPr lang="en-GB" sz="4800" dirty="0"/>
              <a:t>Ops Audit – 1</a:t>
            </a:r>
            <a:r>
              <a:rPr lang="en-GB" sz="4800" baseline="30000" dirty="0"/>
              <a:t>st</a:t>
            </a:r>
            <a:r>
              <a:rPr lang="en-GB" sz="4800" dirty="0"/>
              <a:t> deadline approaching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EAB169D-1F02-4396-50BA-E567A009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249" y="888232"/>
            <a:ext cx="10853201" cy="5591180"/>
          </a:xfrm>
        </p:spPr>
        <p:txBody>
          <a:bodyPr>
            <a:normAutofit fontScale="25000" lnSpcReduction="20000"/>
          </a:bodyPr>
          <a:lstStyle/>
          <a:p>
            <a:r>
              <a:rPr lang="en-GB" sz="6400" dirty="0">
                <a:solidFill>
                  <a:schemeClr val="tx1"/>
                </a:solidFill>
              </a:rPr>
              <a:t>Only 5 have been completed so far… the 1</a:t>
            </a:r>
            <a:r>
              <a:rPr lang="en-GB" sz="6400" baseline="30000" dirty="0">
                <a:solidFill>
                  <a:schemeClr val="tx1"/>
                </a:solidFill>
              </a:rPr>
              <a:t>st</a:t>
            </a:r>
            <a:r>
              <a:rPr lang="en-GB" sz="6400" dirty="0">
                <a:solidFill>
                  <a:schemeClr val="tx1"/>
                </a:solidFill>
              </a:rPr>
              <a:t> audits should have been completed before the end of June </a:t>
            </a:r>
          </a:p>
          <a:p>
            <a:endParaRPr lang="en-GB" sz="3800" dirty="0">
              <a:solidFill>
                <a:schemeClr val="tx1"/>
              </a:solidFill>
            </a:endParaRPr>
          </a:p>
          <a:p>
            <a:pPr algn="ctr"/>
            <a:r>
              <a:rPr lang="en-GB" sz="3800" dirty="0">
                <a:solidFill>
                  <a:schemeClr val="tx1"/>
                </a:solidFill>
              </a:rPr>
              <a:t>47706 - Goldsmiths Hall	47706	28/04/2025	Andrew Bapniah</a:t>
            </a:r>
          </a:p>
          <a:p>
            <a:pPr algn="ctr"/>
            <a:r>
              <a:rPr lang="en-GB" sz="3800" dirty="0">
                <a:solidFill>
                  <a:schemeClr val="tx1"/>
                </a:solidFill>
              </a:rPr>
              <a:t>47711 - </a:t>
            </a:r>
            <a:r>
              <a:rPr lang="en-GB" sz="3800" dirty="0" err="1">
                <a:solidFill>
                  <a:schemeClr val="tx1"/>
                </a:solidFill>
              </a:rPr>
              <a:t>Plaisterers</a:t>
            </a:r>
            <a:r>
              <a:rPr lang="en-GB" sz="3800" dirty="0">
                <a:solidFill>
                  <a:schemeClr val="tx1"/>
                </a:solidFill>
              </a:rPr>
              <a:t> Hall	47711	25/04/2025	Andrew Bapniah</a:t>
            </a:r>
          </a:p>
          <a:p>
            <a:pPr algn="ctr"/>
            <a:r>
              <a:rPr lang="en-GB" sz="3800" dirty="0">
                <a:solidFill>
                  <a:schemeClr val="tx1"/>
                </a:solidFill>
              </a:rPr>
              <a:t>47710 - Ironmongers Hall	47710	16/04/2025	Andrew Bapniah</a:t>
            </a:r>
          </a:p>
          <a:p>
            <a:pPr algn="ctr"/>
            <a:r>
              <a:rPr lang="en-GB" sz="3800" dirty="0">
                <a:solidFill>
                  <a:schemeClr val="tx1"/>
                </a:solidFill>
              </a:rPr>
              <a:t>47702 - Coopers Hall	47702	09/04/2025	Andrew Bapniah</a:t>
            </a:r>
          </a:p>
          <a:p>
            <a:pPr algn="ctr"/>
            <a:r>
              <a:rPr lang="en-GB" sz="3800" dirty="0">
                <a:solidFill>
                  <a:schemeClr val="tx1"/>
                </a:solidFill>
              </a:rPr>
              <a:t>47701 - Brewers Hall	47701	09/04/2025	Andrew Bapniah</a:t>
            </a:r>
          </a:p>
          <a:p>
            <a:endParaRPr lang="en-GB" sz="3800" dirty="0">
              <a:solidFill>
                <a:schemeClr val="tx1"/>
              </a:solidFill>
            </a:endParaRPr>
          </a:p>
          <a:p>
            <a:r>
              <a:rPr lang="en-GB" sz="6200" dirty="0">
                <a:solidFill>
                  <a:schemeClr val="tx1"/>
                </a:solidFill>
              </a:rPr>
              <a:t>Download the Origami Mobile app to your phones or tablets </a:t>
            </a:r>
          </a:p>
          <a:p>
            <a:endParaRPr lang="en-GB" sz="6200" dirty="0">
              <a:solidFill>
                <a:schemeClr val="tx1"/>
              </a:solidFill>
            </a:endParaRPr>
          </a:p>
          <a:p>
            <a:r>
              <a:rPr lang="en-GB" sz="6200" dirty="0">
                <a:solidFill>
                  <a:schemeClr val="tx1"/>
                </a:solidFill>
              </a:rPr>
              <a:t>“Compass” is the Account Name </a:t>
            </a:r>
          </a:p>
          <a:p>
            <a:endParaRPr lang="en-GB" sz="6200" dirty="0">
              <a:solidFill>
                <a:schemeClr val="tx1"/>
              </a:solidFill>
            </a:endParaRPr>
          </a:p>
          <a:p>
            <a:r>
              <a:rPr lang="en-GB" sz="6200" dirty="0">
                <a:solidFill>
                  <a:schemeClr val="tx1"/>
                </a:solidFill>
              </a:rPr>
              <a:t>Then click the “Continue” button </a:t>
            </a:r>
          </a:p>
          <a:p>
            <a:endParaRPr lang="en-GB" sz="6200" dirty="0">
              <a:solidFill>
                <a:schemeClr val="tx1"/>
              </a:solidFill>
            </a:endParaRPr>
          </a:p>
          <a:p>
            <a:r>
              <a:rPr lang="en-GB" sz="6200" dirty="0">
                <a:solidFill>
                  <a:schemeClr val="tx1"/>
                </a:solidFill>
              </a:rPr>
              <a:t>Then on the Log in screen click on “Use a passcode instead” option </a:t>
            </a:r>
          </a:p>
          <a:p>
            <a:endParaRPr lang="en-GB" sz="6200" dirty="0">
              <a:solidFill>
                <a:schemeClr val="tx1"/>
              </a:solidFill>
            </a:endParaRPr>
          </a:p>
          <a:p>
            <a:r>
              <a:rPr lang="en-GB" sz="6200" dirty="0">
                <a:solidFill>
                  <a:schemeClr val="tx1"/>
                </a:solidFill>
              </a:rPr>
              <a:t>Enter the Central Support passcode which is </a:t>
            </a:r>
            <a:r>
              <a:rPr lang="en-GB" sz="6200" b="1" u="sng" dirty="0">
                <a:solidFill>
                  <a:schemeClr val="tx1"/>
                </a:solidFill>
              </a:rPr>
              <a:t>chco12</a:t>
            </a:r>
            <a:r>
              <a:rPr lang="en-GB" sz="6200" dirty="0">
                <a:solidFill>
                  <a:schemeClr val="tx1"/>
                </a:solidFill>
              </a:rPr>
              <a:t> and then click on “Sign In”.</a:t>
            </a:r>
          </a:p>
          <a:p>
            <a:endParaRPr lang="en-GB" sz="6200" dirty="0">
              <a:solidFill>
                <a:schemeClr val="tx1"/>
              </a:solidFill>
            </a:endParaRPr>
          </a:p>
          <a:p>
            <a:r>
              <a:rPr lang="en-GB" sz="6200" dirty="0">
                <a:solidFill>
                  <a:schemeClr val="tx1"/>
                </a:solidFill>
              </a:rPr>
              <a:t>Please let me know if you need to “How to…” document again 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77157E-C204-89DB-3FE2-01A9D62870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50326" y="2647944"/>
            <a:ext cx="934253" cy="7810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DD9356-EEAE-815A-1828-24C069CB92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36524" y="2841786"/>
            <a:ext cx="4929579" cy="363762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39336EA-2D1B-3221-300C-348305856C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60663" y="1218741"/>
            <a:ext cx="1650289" cy="134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C2D92-A909-E138-19EB-A6CEEC7B5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61029808-DFB9-09FE-B6A1-8F59BC5CDE53}"/>
              </a:ext>
            </a:extLst>
          </p:cNvPr>
          <p:cNvGrpSpPr/>
          <p:nvPr/>
        </p:nvGrpSpPr>
        <p:grpSpPr>
          <a:xfrm>
            <a:off x="9730654" y="-888832"/>
            <a:ext cx="2140573" cy="2133012"/>
            <a:chOff x="0" y="0"/>
            <a:chExt cx="4281147" cy="4266024"/>
          </a:xfrm>
        </p:grpSpPr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CC8A7F51-9B01-5AD9-6F5E-C9F87D296548}"/>
                </a:ext>
              </a:extLst>
            </p:cNvPr>
            <p:cNvGrpSpPr/>
            <p:nvPr/>
          </p:nvGrpSpPr>
          <p:grpSpPr>
            <a:xfrm>
              <a:off x="0" y="0"/>
              <a:ext cx="4281147" cy="4266024"/>
              <a:chOff x="0" y="0"/>
              <a:chExt cx="845659" cy="84267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574F343A-33EF-3EDC-1FC9-FA8C59F3627B}"/>
                  </a:ext>
                </a:extLst>
              </p:cNvPr>
              <p:cNvSpPr/>
              <p:nvPr/>
            </p:nvSpPr>
            <p:spPr>
              <a:xfrm>
                <a:off x="0" y="0"/>
                <a:ext cx="845659" cy="842672"/>
              </a:xfrm>
              <a:custGeom>
                <a:avLst/>
                <a:gdLst/>
                <a:ahLst/>
                <a:cxnLst/>
                <a:rect l="l" t="t" r="r" b="b"/>
                <a:pathLst>
                  <a:path w="845659" h="842672">
                    <a:moveTo>
                      <a:pt x="122970" y="0"/>
                    </a:moveTo>
                    <a:lnTo>
                      <a:pt x="722689" y="0"/>
                    </a:lnTo>
                    <a:cubicBezTo>
                      <a:pt x="790603" y="0"/>
                      <a:pt x="845659" y="55055"/>
                      <a:pt x="845659" y="122970"/>
                    </a:cubicBezTo>
                    <a:lnTo>
                      <a:pt x="845659" y="719702"/>
                    </a:lnTo>
                    <a:cubicBezTo>
                      <a:pt x="845659" y="787616"/>
                      <a:pt x="790603" y="842672"/>
                      <a:pt x="722689" y="842672"/>
                    </a:cubicBezTo>
                    <a:lnTo>
                      <a:pt x="122970" y="842672"/>
                    </a:lnTo>
                    <a:cubicBezTo>
                      <a:pt x="55055" y="842672"/>
                      <a:pt x="0" y="787616"/>
                      <a:pt x="0" y="719702"/>
                    </a:cubicBezTo>
                    <a:lnTo>
                      <a:pt x="0" y="122970"/>
                    </a:lnTo>
                    <a:cubicBezTo>
                      <a:pt x="0" y="55055"/>
                      <a:pt x="55055" y="0"/>
                      <a:pt x="122970" y="0"/>
                    </a:cubicBezTo>
                    <a:close/>
                  </a:path>
                </a:pathLst>
              </a:custGeom>
              <a:solidFill>
                <a:srgbClr val="FED403"/>
              </a:solidFill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0E8F60DC-34F7-69D7-5447-CACE67D27C05}"/>
                  </a:ext>
                </a:extLst>
              </p:cNvPr>
              <p:cNvSpPr txBox="1"/>
              <p:nvPr/>
            </p:nvSpPr>
            <p:spPr>
              <a:xfrm>
                <a:off x="0" y="-66675"/>
                <a:ext cx="845659" cy="9093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ts val="225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9E688E6-DFC7-1794-7DFA-DCADB2859D75}"/>
                </a:ext>
              </a:extLst>
            </p:cNvPr>
            <p:cNvSpPr/>
            <p:nvPr/>
          </p:nvSpPr>
          <p:spPr>
            <a:xfrm>
              <a:off x="365028" y="2027155"/>
              <a:ext cx="3551092" cy="1526969"/>
            </a:xfrm>
            <a:custGeom>
              <a:avLst/>
              <a:gdLst/>
              <a:ahLst/>
              <a:cxnLst/>
              <a:rect l="l" t="t" r="r" b="b"/>
              <a:pathLst>
                <a:path w="3551092" h="1526969">
                  <a:moveTo>
                    <a:pt x="0" y="0"/>
                  </a:moveTo>
                  <a:lnTo>
                    <a:pt x="3551091" y="0"/>
                  </a:lnTo>
                  <a:lnTo>
                    <a:pt x="3551091" y="1526970"/>
                  </a:lnTo>
                  <a:lnTo>
                    <a:pt x="0" y="15269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B7ED22CD-6ADD-6548-8F99-2EE276315714}"/>
                </a:ext>
              </a:extLst>
            </p:cNvPr>
            <p:cNvSpPr/>
            <p:nvPr/>
          </p:nvSpPr>
          <p:spPr>
            <a:xfrm>
              <a:off x="485845" y="3683623"/>
              <a:ext cx="3309456" cy="491667"/>
            </a:xfrm>
            <a:custGeom>
              <a:avLst/>
              <a:gdLst/>
              <a:ahLst/>
              <a:cxnLst/>
              <a:rect l="l" t="t" r="r" b="b"/>
              <a:pathLst>
                <a:path w="3309456" h="491667">
                  <a:moveTo>
                    <a:pt x="0" y="0"/>
                  </a:moveTo>
                  <a:lnTo>
                    <a:pt x="3309457" y="0"/>
                  </a:lnTo>
                  <a:lnTo>
                    <a:pt x="3309457" y="491667"/>
                  </a:lnTo>
                  <a:lnTo>
                    <a:pt x="0" y="4916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30644" t="-500812" r="-29685" b="-8932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1B9DEC5D-AC0A-C2AC-D493-AF3DF9CC8366}"/>
              </a:ext>
            </a:extLst>
          </p:cNvPr>
          <p:cNvSpPr/>
          <p:nvPr/>
        </p:nvSpPr>
        <p:spPr>
          <a:xfrm flipH="1" flipV="1">
            <a:off x="0" y="0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1565469" y="1565469"/>
                </a:moveTo>
                <a:lnTo>
                  <a:pt x="0" y="1565469"/>
                </a:lnTo>
                <a:lnTo>
                  <a:pt x="0" y="0"/>
                </a:lnTo>
                <a:lnTo>
                  <a:pt x="1565469" y="0"/>
                </a:lnTo>
                <a:lnTo>
                  <a:pt x="1565469" y="156546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328DBA6E-C623-F05A-E3B3-70D032893FEE}"/>
              </a:ext>
            </a:extLst>
          </p:cNvPr>
          <p:cNvSpPr/>
          <p:nvPr/>
        </p:nvSpPr>
        <p:spPr>
          <a:xfrm>
            <a:off x="11148354" y="5814354"/>
            <a:ext cx="1043646" cy="1043646"/>
          </a:xfrm>
          <a:custGeom>
            <a:avLst/>
            <a:gdLst/>
            <a:ahLst/>
            <a:cxnLst/>
            <a:rect l="l" t="t" r="r" b="b"/>
            <a:pathLst>
              <a:path w="1565469" h="1565469">
                <a:moveTo>
                  <a:pt x="0" y="0"/>
                </a:moveTo>
                <a:lnTo>
                  <a:pt x="1565469" y="0"/>
                </a:lnTo>
                <a:lnTo>
                  <a:pt x="1565469" y="1565469"/>
                </a:lnTo>
                <a:lnTo>
                  <a:pt x="0" y="156546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C5D186-5E4E-C76C-F46A-E16FE30780C0}"/>
              </a:ext>
            </a:extLst>
          </p:cNvPr>
          <p:cNvSpPr txBox="1">
            <a:spLocks/>
          </p:cNvSpPr>
          <p:nvPr/>
        </p:nvSpPr>
        <p:spPr>
          <a:xfrm>
            <a:off x="924938" y="3785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C55A8535-64D2-3525-0543-5C469004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3108"/>
            <a:ext cx="8711037" cy="1178221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31A324E-4BB9-F72C-ACFB-C63D048B6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218" y="1551330"/>
            <a:ext cx="11081232" cy="4928081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2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72f14c-d40a-4996-84a9-078c3b8640e0}" enabled="1" method="Standar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4848</TotalTime>
  <Words>231</Words>
  <Application>Microsoft Office PowerPoint</Application>
  <PresentationFormat>Widescreen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PowerPoint Presentation</vt:lpstr>
      <vt:lpstr>May’s Dashboard </vt:lpstr>
      <vt:lpstr>Year to Date Info Charts  </vt:lpstr>
      <vt:lpstr>Audits in May </vt:lpstr>
      <vt:lpstr>Outstanding Actions FSA</vt:lpstr>
      <vt:lpstr>Ops Audit – 1st deadline approaching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Erica Bauress</dc:creator>
  <cp:lastModifiedBy>Claire Grundy</cp:lastModifiedBy>
  <cp:revision>12</cp:revision>
  <dcterms:created xsi:type="dcterms:W3CDTF">2025-01-07T14:55:13Z</dcterms:created>
  <dcterms:modified xsi:type="dcterms:W3CDTF">2025-06-23T15:09:20Z</dcterms:modified>
</cp:coreProperties>
</file>