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451" r:id="rId3"/>
    <p:sldId id="2147376947" r:id="rId4"/>
    <p:sldId id="2147376953" r:id="rId5"/>
    <p:sldId id="2147376948" r:id="rId6"/>
    <p:sldId id="2147376976" r:id="rId7"/>
    <p:sldId id="2147376949" r:id="rId8"/>
    <p:sldId id="2147376970" r:id="rId9"/>
    <p:sldId id="2147376969" r:id="rId10"/>
    <p:sldId id="2147376972" r:id="rId11"/>
    <p:sldId id="2147376971" r:id="rId12"/>
    <p:sldId id="2147376959" r:id="rId13"/>
    <p:sldId id="2147376963" r:id="rId14"/>
    <p:sldId id="2147376986" r:id="rId15"/>
    <p:sldId id="2147376988" r:id="rId16"/>
    <p:sldId id="2147376987" r:id="rId17"/>
    <p:sldId id="2147376973" r:id="rId18"/>
    <p:sldId id="2147376975" r:id="rId19"/>
    <p:sldId id="2147376985" r:id="rId20"/>
    <p:sldId id="214737695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EC27FA-B2C3-49BE-846F-B02A9B0BFF3C}" v="16" dt="2025-05-22T14:59:55.3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111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Howard" userId="6677b74e-bdc8-41a5-a25a-f169616dacf3" providerId="ADAL" clId="{67EC27FA-B2C3-49BE-846F-B02A9B0BFF3C}"/>
    <pc:docChg chg="custSel addSld modSld sldOrd">
      <pc:chgData name="Michelle Howard" userId="6677b74e-bdc8-41a5-a25a-f169616dacf3" providerId="ADAL" clId="{67EC27FA-B2C3-49BE-846F-B02A9B0BFF3C}" dt="2025-05-22T15:03:51.080" v="910" actId="20577"/>
      <pc:docMkLst>
        <pc:docMk/>
      </pc:docMkLst>
      <pc:sldChg chg="addSp modSp mod">
        <pc:chgData name="Michelle Howard" userId="6677b74e-bdc8-41a5-a25a-f169616dacf3" providerId="ADAL" clId="{67EC27FA-B2C3-49BE-846F-B02A9B0BFF3C}" dt="2025-05-21T15:15:45.186" v="6" actId="1076"/>
        <pc:sldMkLst>
          <pc:docMk/>
          <pc:sldMk cId="1401896080" sldId="2147376947"/>
        </pc:sldMkLst>
        <pc:spChg chg="mod">
          <ac:chgData name="Michelle Howard" userId="6677b74e-bdc8-41a5-a25a-f169616dacf3" providerId="ADAL" clId="{67EC27FA-B2C3-49BE-846F-B02A9B0BFF3C}" dt="2025-05-21T15:15:24.510" v="1" actId="27636"/>
          <ac:spMkLst>
            <pc:docMk/>
            <pc:sldMk cId="1401896080" sldId="2147376947"/>
            <ac:spMk id="2" creationId="{75273196-424E-8A7A-BE34-C2DBD7FC7DC3}"/>
          </ac:spMkLst>
        </pc:spChg>
        <pc:picChg chg="add mod">
          <ac:chgData name="Michelle Howard" userId="6677b74e-bdc8-41a5-a25a-f169616dacf3" providerId="ADAL" clId="{67EC27FA-B2C3-49BE-846F-B02A9B0BFF3C}" dt="2025-05-21T15:15:45.186" v="6" actId="1076"/>
          <ac:picMkLst>
            <pc:docMk/>
            <pc:sldMk cId="1401896080" sldId="2147376947"/>
            <ac:picMk id="12" creationId="{FDED85C8-E57C-7E10-C574-798A059770C6}"/>
          </ac:picMkLst>
        </pc:picChg>
      </pc:sldChg>
      <pc:sldChg chg="modSp mod">
        <pc:chgData name="Michelle Howard" userId="6677b74e-bdc8-41a5-a25a-f169616dacf3" providerId="ADAL" clId="{67EC27FA-B2C3-49BE-846F-B02A9B0BFF3C}" dt="2025-05-21T15:25:52.788" v="244" actId="20577"/>
        <pc:sldMkLst>
          <pc:docMk/>
          <pc:sldMk cId="3398641454" sldId="2147376953"/>
        </pc:sldMkLst>
        <pc:spChg chg="mod">
          <ac:chgData name="Michelle Howard" userId="6677b74e-bdc8-41a5-a25a-f169616dacf3" providerId="ADAL" clId="{67EC27FA-B2C3-49BE-846F-B02A9B0BFF3C}" dt="2025-05-21T15:25:52.788" v="244" actId="20577"/>
          <ac:spMkLst>
            <pc:docMk/>
            <pc:sldMk cId="3398641454" sldId="2147376953"/>
            <ac:spMk id="12" creationId="{0845B8DA-56B2-4AC0-E47C-C13B3E7E8B9F}"/>
          </ac:spMkLst>
        </pc:spChg>
        <pc:picChg chg="mod">
          <ac:chgData name="Michelle Howard" userId="6677b74e-bdc8-41a5-a25a-f169616dacf3" providerId="ADAL" clId="{67EC27FA-B2C3-49BE-846F-B02A9B0BFF3C}" dt="2025-05-21T15:20:47.200" v="119" actId="1076"/>
          <ac:picMkLst>
            <pc:docMk/>
            <pc:sldMk cId="3398641454" sldId="2147376953"/>
            <ac:picMk id="13" creationId="{1416B952-6CC9-9E3E-54C4-DF9ADDAF1C8E}"/>
          </ac:picMkLst>
        </pc:picChg>
        <pc:picChg chg="mod">
          <ac:chgData name="Michelle Howard" userId="6677b74e-bdc8-41a5-a25a-f169616dacf3" providerId="ADAL" clId="{67EC27FA-B2C3-49BE-846F-B02A9B0BFF3C}" dt="2025-05-21T15:21:02.954" v="125" actId="1076"/>
          <ac:picMkLst>
            <pc:docMk/>
            <pc:sldMk cId="3398641454" sldId="2147376953"/>
            <ac:picMk id="14" creationId="{C38C4986-320A-8572-055A-B53ABFC93DB5}"/>
          </ac:picMkLst>
        </pc:picChg>
        <pc:picChg chg="mod">
          <ac:chgData name="Michelle Howard" userId="6677b74e-bdc8-41a5-a25a-f169616dacf3" providerId="ADAL" clId="{67EC27FA-B2C3-49BE-846F-B02A9B0BFF3C}" dt="2025-05-21T15:20:56.956" v="123" actId="1076"/>
          <ac:picMkLst>
            <pc:docMk/>
            <pc:sldMk cId="3398641454" sldId="2147376953"/>
            <ac:picMk id="15" creationId="{E6F4CB04-3B47-7D7E-18A4-8E8A87F08B32}"/>
          </ac:picMkLst>
        </pc:picChg>
        <pc:picChg chg="mod">
          <ac:chgData name="Michelle Howard" userId="6677b74e-bdc8-41a5-a25a-f169616dacf3" providerId="ADAL" clId="{67EC27FA-B2C3-49BE-846F-B02A9B0BFF3C}" dt="2025-05-21T15:21:06.800" v="127" actId="1076"/>
          <ac:picMkLst>
            <pc:docMk/>
            <pc:sldMk cId="3398641454" sldId="2147376953"/>
            <ac:picMk id="16" creationId="{4ECD0ED4-F3EF-83C4-A76E-C60E48A60BD0}"/>
          </ac:picMkLst>
        </pc:picChg>
      </pc:sldChg>
      <pc:sldChg chg="addSp delSp modSp mod">
        <pc:chgData name="Michelle Howard" userId="6677b74e-bdc8-41a5-a25a-f169616dacf3" providerId="ADAL" clId="{67EC27FA-B2C3-49BE-846F-B02A9B0BFF3C}" dt="2025-05-21T15:49:34.284" v="394" actId="20577"/>
        <pc:sldMkLst>
          <pc:docMk/>
          <pc:sldMk cId="2717536456" sldId="2147376975"/>
        </pc:sldMkLst>
        <pc:spChg chg="mod">
          <ac:chgData name="Michelle Howard" userId="6677b74e-bdc8-41a5-a25a-f169616dacf3" providerId="ADAL" clId="{67EC27FA-B2C3-49BE-846F-B02A9B0BFF3C}" dt="2025-05-21T15:49:34.284" v="394" actId="20577"/>
          <ac:spMkLst>
            <pc:docMk/>
            <pc:sldMk cId="2717536456" sldId="2147376975"/>
            <ac:spMk id="14" creationId="{DEFB3336-D0DB-D696-ECE4-50233D5E55A7}"/>
          </ac:spMkLst>
        </pc:spChg>
        <pc:spChg chg="mod">
          <ac:chgData name="Michelle Howard" userId="6677b74e-bdc8-41a5-a25a-f169616dacf3" providerId="ADAL" clId="{67EC27FA-B2C3-49BE-846F-B02A9B0BFF3C}" dt="2025-05-21T15:27:33.983" v="245" actId="20577"/>
          <ac:spMkLst>
            <pc:docMk/>
            <pc:sldMk cId="2717536456" sldId="2147376975"/>
            <ac:spMk id="17" creationId="{70037C10-DDA1-8EBA-8706-AF5FC409CE3E}"/>
          </ac:spMkLst>
        </pc:spChg>
        <pc:picChg chg="add del mod">
          <ac:chgData name="Michelle Howard" userId="6677b74e-bdc8-41a5-a25a-f169616dacf3" providerId="ADAL" clId="{67EC27FA-B2C3-49BE-846F-B02A9B0BFF3C}" dt="2025-05-21T15:45:30.528" v="389" actId="478"/>
          <ac:picMkLst>
            <pc:docMk/>
            <pc:sldMk cId="2717536456" sldId="2147376975"/>
            <ac:picMk id="9" creationId="{768DB5F8-3ED7-CD69-C0F8-D6F747ADE4CB}"/>
          </ac:picMkLst>
        </pc:picChg>
        <pc:picChg chg="del">
          <ac:chgData name="Michelle Howard" userId="6677b74e-bdc8-41a5-a25a-f169616dacf3" providerId="ADAL" clId="{67EC27FA-B2C3-49BE-846F-B02A9B0BFF3C}" dt="2025-05-21T15:27:34.747" v="246" actId="478"/>
          <ac:picMkLst>
            <pc:docMk/>
            <pc:sldMk cId="2717536456" sldId="2147376975"/>
            <ac:picMk id="13" creationId="{72F6BF76-10DB-2185-A3E0-65982B634F38}"/>
          </ac:picMkLst>
        </pc:picChg>
        <pc:picChg chg="add mod">
          <ac:chgData name="Michelle Howard" userId="6677b74e-bdc8-41a5-a25a-f169616dacf3" providerId="ADAL" clId="{67EC27FA-B2C3-49BE-846F-B02A9B0BFF3C}" dt="2025-05-21T15:35:23.405" v="250" actId="1076"/>
          <ac:picMkLst>
            <pc:docMk/>
            <pc:sldMk cId="2717536456" sldId="2147376975"/>
            <ac:picMk id="15" creationId="{DEFE568C-2D09-DBC9-66E5-CF0A93CF0F7D}"/>
          </ac:picMkLst>
        </pc:picChg>
        <pc:picChg chg="del">
          <ac:chgData name="Michelle Howard" userId="6677b74e-bdc8-41a5-a25a-f169616dacf3" providerId="ADAL" clId="{67EC27FA-B2C3-49BE-846F-B02A9B0BFF3C}" dt="2025-05-21T15:27:35.292" v="247" actId="478"/>
          <ac:picMkLst>
            <pc:docMk/>
            <pc:sldMk cId="2717536456" sldId="2147376975"/>
            <ac:picMk id="16" creationId="{3ADDB8B7-5061-4E0B-4FEB-D23D4C6AB0D2}"/>
          </ac:picMkLst>
        </pc:picChg>
        <pc:picChg chg="del mod">
          <ac:chgData name="Michelle Howard" userId="6677b74e-bdc8-41a5-a25a-f169616dacf3" providerId="ADAL" clId="{67EC27FA-B2C3-49BE-846F-B02A9B0BFF3C}" dt="2025-05-21T15:45:35.977" v="392" actId="478"/>
          <ac:picMkLst>
            <pc:docMk/>
            <pc:sldMk cId="2717536456" sldId="2147376975"/>
            <ac:picMk id="19" creationId="{14087AB7-42ED-CDBC-326D-0B1BD12109B1}"/>
          </ac:picMkLst>
        </pc:picChg>
      </pc:sldChg>
      <pc:sldChg chg="addSp modSp mod">
        <pc:chgData name="Michelle Howard" userId="6677b74e-bdc8-41a5-a25a-f169616dacf3" providerId="ADAL" clId="{67EC27FA-B2C3-49BE-846F-B02A9B0BFF3C}" dt="2025-05-21T15:54:27.014" v="475"/>
        <pc:sldMkLst>
          <pc:docMk/>
          <pc:sldMk cId="4104022119" sldId="2147376985"/>
        </pc:sldMkLst>
        <pc:spChg chg="mod">
          <ac:chgData name="Michelle Howard" userId="6677b74e-bdc8-41a5-a25a-f169616dacf3" providerId="ADAL" clId="{67EC27FA-B2C3-49BE-846F-B02A9B0BFF3C}" dt="2025-05-21T15:50:48.496" v="420" actId="122"/>
          <ac:spMkLst>
            <pc:docMk/>
            <pc:sldMk cId="4104022119" sldId="2147376985"/>
            <ac:spMk id="13" creationId="{BC733D28-A186-9B35-2626-6CFA02EE909A}"/>
          </ac:spMkLst>
        </pc:spChg>
        <pc:spChg chg="add mod">
          <ac:chgData name="Michelle Howard" userId="6677b74e-bdc8-41a5-a25a-f169616dacf3" providerId="ADAL" clId="{67EC27FA-B2C3-49BE-846F-B02A9B0BFF3C}" dt="2025-05-21T15:53:40.042" v="462" actId="122"/>
          <ac:spMkLst>
            <pc:docMk/>
            <pc:sldMk cId="4104022119" sldId="2147376985"/>
            <ac:spMk id="19" creationId="{E706281E-0873-697C-554D-864C29D75AA8}"/>
          </ac:spMkLst>
        </pc:spChg>
        <pc:spChg chg="add mod">
          <ac:chgData name="Michelle Howard" userId="6677b74e-bdc8-41a5-a25a-f169616dacf3" providerId="ADAL" clId="{67EC27FA-B2C3-49BE-846F-B02A9B0BFF3C}" dt="2025-05-21T15:54:07.102" v="471" actId="692"/>
          <ac:spMkLst>
            <pc:docMk/>
            <pc:sldMk cId="4104022119" sldId="2147376985"/>
            <ac:spMk id="20" creationId="{867BBE6F-2679-9976-52C0-B63697B21500}"/>
          </ac:spMkLst>
        </pc:spChg>
        <pc:graphicFrameChg chg="mod">
          <ac:chgData name="Michelle Howard" userId="6677b74e-bdc8-41a5-a25a-f169616dacf3" providerId="ADAL" clId="{67EC27FA-B2C3-49BE-846F-B02A9B0BFF3C}" dt="2025-05-21T15:54:27.014" v="475"/>
          <ac:graphicFrameMkLst>
            <pc:docMk/>
            <pc:sldMk cId="4104022119" sldId="2147376985"/>
            <ac:graphicFrameMk id="9" creationId="{23A4E5CB-0565-9906-BCEB-38313BE2DCEA}"/>
          </ac:graphicFrameMkLst>
        </pc:graphicFrameChg>
        <pc:cxnChg chg="add mod">
          <ac:chgData name="Michelle Howard" userId="6677b74e-bdc8-41a5-a25a-f169616dacf3" providerId="ADAL" clId="{67EC27FA-B2C3-49BE-846F-B02A9B0BFF3C}" dt="2025-05-21T15:54:18.164" v="474" actId="14100"/>
          <ac:cxnSpMkLst>
            <pc:docMk/>
            <pc:sldMk cId="4104022119" sldId="2147376985"/>
            <ac:cxnSpMk id="17" creationId="{BDE2BEF4-DD92-B51E-49F3-AC6A120DCEC7}"/>
          </ac:cxnSpMkLst>
        </pc:cxnChg>
      </pc:sldChg>
      <pc:sldChg chg="addSp delSp modSp add mod ord">
        <pc:chgData name="Michelle Howard" userId="6677b74e-bdc8-41a5-a25a-f169616dacf3" providerId="ADAL" clId="{67EC27FA-B2C3-49BE-846F-B02A9B0BFF3C}" dt="2025-05-22T15:03:51.080" v="910" actId="20577"/>
        <pc:sldMkLst>
          <pc:docMk/>
          <pc:sldMk cId="3392850169" sldId="2147376988"/>
        </pc:sldMkLst>
        <pc:spChg chg="mod">
          <ac:chgData name="Michelle Howard" userId="6677b74e-bdc8-41a5-a25a-f169616dacf3" providerId="ADAL" clId="{67EC27FA-B2C3-49BE-846F-B02A9B0BFF3C}" dt="2025-05-22T15:03:51.080" v="910" actId="20577"/>
          <ac:spMkLst>
            <pc:docMk/>
            <pc:sldMk cId="3392850169" sldId="2147376988"/>
            <ac:spMk id="9" creationId="{0D6A21CB-F25F-AC74-AF4E-07EEBBDDFE18}"/>
          </ac:spMkLst>
        </pc:spChg>
        <pc:spChg chg="mod">
          <ac:chgData name="Michelle Howard" userId="6677b74e-bdc8-41a5-a25a-f169616dacf3" providerId="ADAL" clId="{67EC27FA-B2C3-49BE-846F-B02A9B0BFF3C}" dt="2025-05-22T14:59:02.207" v="508" actId="14100"/>
          <ac:spMkLst>
            <pc:docMk/>
            <pc:sldMk cId="3392850169" sldId="2147376988"/>
            <ac:spMk id="14" creationId="{DEFB3336-D0DB-D696-ECE4-50233D5E55A7}"/>
          </ac:spMkLst>
        </pc:spChg>
        <pc:picChg chg="del">
          <ac:chgData name="Michelle Howard" userId="6677b74e-bdc8-41a5-a25a-f169616dacf3" providerId="ADAL" clId="{67EC27FA-B2C3-49BE-846F-B02A9B0BFF3C}" dt="2025-05-22T14:59:12.096" v="509" actId="478"/>
          <ac:picMkLst>
            <pc:docMk/>
            <pc:sldMk cId="3392850169" sldId="2147376988"/>
            <ac:picMk id="15" creationId="{CE7961A9-7F2C-A864-505B-97E45E412A57}"/>
          </ac:picMkLst>
        </pc:picChg>
        <pc:picChg chg="add mod">
          <ac:chgData name="Michelle Howard" userId="6677b74e-bdc8-41a5-a25a-f169616dacf3" providerId="ADAL" clId="{67EC27FA-B2C3-49BE-846F-B02A9B0BFF3C}" dt="2025-05-22T15:02:56.250" v="892" actId="1076"/>
          <ac:picMkLst>
            <pc:docMk/>
            <pc:sldMk cId="3392850169" sldId="2147376988"/>
            <ac:picMk id="16" creationId="{4357CC76-CB7B-B6E1-7A9E-C9A067A79C8D}"/>
          </ac:picMkLst>
        </pc:picChg>
        <pc:picChg chg="del">
          <ac:chgData name="Michelle Howard" userId="6677b74e-bdc8-41a5-a25a-f169616dacf3" providerId="ADAL" clId="{67EC27FA-B2C3-49BE-846F-B02A9B0BFF3C}" dt="2025-05-22T14:59:13.222" v="510" actId="478"/>
          <ac:picMkLst>
            <pc:docMk/>
            <pc:sldMk cId="3392850169" sldId="2147376988"/>
            <ac:picMk id="17" creationId="{8884BCCF-E90E-EB4D-296B-1745E9DD6868}"/>
          </ac:picMkLst>
        </pc:picChg>
        <pc:picChg chg="del">
          <ac:chgData name="Michelle Howard" userId="6677b74e-bdc8-41a5-a25a-f169616dacf3" providerId="ADAL" clId="{67EC27FA-B2C3-49BE-846F-B02A9B0BFF3C}" dt="2025-05-22T14:59:13.830" v="511" actId="478"/>
          <ac:picMkLst>
            <pc:docMk/>
            <pc:sldMk cId="3392850169" sldId="2147376988"/>
            <ac:picMk id="19" creationId="{F1B2AB82-5D99-7379-7139-6F0824B53EE4}"/>
          </ac:picMkLst>
        </pc:picChg>
        <pc:picChg chg="del">
          <ac:chgData name="Michelle Howard" userId="6677b74e-bdc8-41a5-a25a-f169616dacf3" providerId="ADAL" clId="{67EC27FA-B2C3-49BE-846F-B02A9B0BFF3C}" dt="2025-05-22T14:59:14.341" v="512" actId="478"/>
          <ac:picMkLst>
            <pc:docMk/>
            <pc:sldMk cId="3392850169" sldId="2147376988"/>
            <ac:picMk id="21" creationId="{345EE3BB-4243-488E-F38E-CBFF9F218C17}"/>
          </ac:picMkLst>
        </pc:picChg>
      </pc:sldChg>
    </pc:docChg>
  </pc:docChgLst>
  <pc:docChgLst>
    <pc:chgData name="Michelle Howard 1" userId="57a578fa-3076-4bf9-8abc-dc64d22be9ed" providerId="ADAL" clId="{853F49F8-0542-4DEE-BDB5-0AF15C3CBE47}"/>
    <pc:docChg chg="custSel addSld delSld modSld sldOrd">
      <pc:chgData name="Michelle Howard 1" userId="57a578fa-3076-4bf9-8abc-dc64d22be9ed" providerId="ADAL" clId="{853F49F8-0542-4DEE-BDB5-0AF15C3CBE47}" dt="2025-05-02T08:54:15.742" v="1016" actId="20577"/>
      <pc:docMkLst>
        <pc:docMk/>
      </pc:docMkLst>
      <pc:sldChg chg="addSp modSp mod">
        <pc:chgData name="Michelle Howard 1" userId="57a578fa-3076-4bf9-8abc-dc64d22be9ed" providerId="ADAL" clId="{853F49F8-0542-4DEE-BDB5-0AF15C3CBE47}" dt="2025-05-02T07:17:04.838" v="59" actId="1076"/>
        <pc:sldMkLst>
          <pc:docMk/>
          <pc:sldMk cId="2343957115" sldId="2147376948"/>
        </pc:sldMkLst>
        <pc:spChg chg="mod">
          <ac:chgData name="Michelle Howard 1" userId="57a578fa-3076-4bf9-8abc-dc64d22be9ed" providerId="ADAL" clId="{853F49F8-0542-4DEE-BDB5-0AF15C3CBE47}" dt="2025-05-02T07:14:35.432" v="42" actId="20577"/>
          <ac:spMkLst>
            <pc:docMk/>
            <pc:sldMk cId="2343957115" sldId="2147376948"/>
            <ac:spMk id="2" creationId="{DC5D7D2B-5E69-01FC-0B3A-9DEA77AEE41C}"/>
          </ac:spMkLst>
        </pc:spChg>
        <pc:graphicFrameChg chg="add mod">
          <ac:chgData name="Michelle Howard 1" userId="57a578fa-3076-4bf9-8abc-dc64d22be9ed" providerId="ADAL" clId="{853F49F8-0542-4DEE-BDB5-0AF15C3CBE47}" dt="2025-05-02T07:16:25.138" v="47"/>
          <ac:graphicFrameMkLst>
            <pc:docMk/>
            <pc:sldMk cId="2343957115" sldId="2147376948"/>
            <ac:graphicFrameMk id="12" creationId="{5F8B2DE8-6306-1486-E3EE-3C70B8DBAD6B}"/>
          </ac:graphicFrameMkLst>
        </pc:graphicFrameChg>
        <pc:graphicFrameChg chg="add mod">
          <ac:chgData name="Michelle Howard 1" userId="57a578fa-3076-4bf9-8abc-dc64d22be9ed" providerId="ADAL" clId="{853F49F8-0542-4DEE-BDB5-0AF15C3CBE47}" dt="2025-05-02T07:16:47.509" v="55"/>
          <ac:graphicFrameMkLst>
            <pc:docMk/>
            <pc:sldMk cId="2343957115" sldId="2147376948"/>
            <ac:graphicFrameMk id="13" creationId="{23E75149-26B7-84A9-7771-A39209BD66F4}"/>
          </ac:graphicFrameMkLst>
        </pc:graphicFrameChg>
        <pc:graphicFrameChg chg="add mod">
          <ac:chgData name="Michelle Howard 1" userId="57a578fa-3076-4bf9-8abc-dc64d22be9ed" providerId="ADAL" clId="{853F49F8-0542-4DEE-BDB5-0AF15C3CBE47}" dt="2025-05-02T07:17:04.838" v="59" actId="1076"/>
          <ac:graphicFrameMkLst>
            <pc:docMk/>
            <pc:sldMk cId="2343957115" sldId="2147376948"/>
            <ac:graphicFrameMk id="15" creationId="{E7898104-C375-7FE3-B7EE-7F3D78E3F8CD}"/>
          </ac:graphicFrameMkLst>
        </pc:graphicFrameChg>
      </pc:sldChg>
      <pc:sldChg chg="addSp delSp modSp mod">
        <pc:chgData name="Michelle Howard 1" userId="57a578fa-3076-4bf9-8abc-dc64d22be9ed" providerId="ADAL" clId="{853F49F8-0542-4DEE-BDB5-0AF15C3CBE47}" dt="2025-05-02T08:38:50.875" v="501" actId="20577"/>
        <pc:sldMkLst>
          <pc:docMk/>
          <pc:sldMk cId="3398641454" sldId="2147376953"/>
        </pc:sldMkLst>
        <pc:spChg chg="mod">
          <ac:chgData name="Michelle Howard 1" userId="57a578fa-3076-4bf9-8abc-dc64d22be9ed" providerId="ADAL" clId="{853F49F8-0542-4DEE-BDB5-0AF15C3CBE47}" dt="2025-05-02T07:14:26.732" v="36" actId="20577"/>
          <ac:spMkLst>
            <pc:docMk/>
            <pc:sldMk cId="3398641454" sldId="2147376953"/>
            <ac:spMk id="2" creationId="{DC5D7D2B-5E69-01FC-0B3A-9DEA77AEE41C}"/>
          </ac:spMkLst>
        </pc:spChg>
        <pc:spChg chg="add mod">
          <ac:chgData name="Michelle Howard 1" userId="57a578fa-3076-4bf9-8abc-dc64d22be9ed" providerId="ADAL" clId="{853F49F8-0542-4DEE-BDB5-0AF15C3CBE47}" dt="2025-05-02T08:38:50.875" v="501" actId="20577"/>
          <ac:spMkLst>
            <pc:docMk/>
            <pc:sldMk cId="3398641454" sldId="2147376953"/>
            <ac:spMk id="12" creationId="{0845B8DA-56B2-4AC0-E47C-C13B3E7E8B9F}"/>
          </ac:spMkLst>
        </pc:spChg>
        <pc:picChg chg="add mod">
          <ac:chgData name="Michelle Howard 1" userId="57a578fa-3076-4bf9-8abc-dc64d22be9ed" providerId="ADAL" clId="{853F49F8-0542-4DEE-BDB5-0AF15C3CBE47}" dt="2025-05-02T08:37:30.661" v="481" actId="1076"/>
          <ac:picMkLst>
            <pc:docMk/>
            <pc:sldMk cId="3398641454" sldId="2147376953"/>
            <ac:picMk id="13" creationId="{1416B952-6CC9-9E3E-54C4-DF9ADDAF1C8E}"/>
          </ac:picMkLst>
        </pc:picChg>
        <pc:picChg chg="add mod">
          <ac:chgData name="Michelle Howard 1" userId="57a578fa-3076-4bf9-8abc-dc64d22be9ed" providerId="ADAL" clId="{853F49F8-0542-4DEE-BDB5-0AF15C3CBE47}" dt="2025-05-02T08:37:33.025" v="483" actId="1076"/>
          <ac:picMkLst>
            <pc:docMk/>
            <pc:sldMk cId="3398641454" sldId="2147376953"/>
            <ac:picMk id="14" creationId="{C38C4986-320A-8572-055A-B53ABFC93DB5}"/>
          </ac:picMkLst>
        </pc:picChg>
        <pc:picChg chg="add mod">
          <ac:chgData name="Michelle Howard 1" userId="57a578fa-3076-4bf9-8abc-dc64d22be9ed" providerId="ADAL" clId="{853F49F8-0542-4DEE-BDB5-0AF15C3CBE47}" dt="2025-05-02T08:37:29.407" v="480" actId="1076"/>
          <ac:picMkLst>
            <pc:docMk/>
            <pc:sldMk cId="3398641454" sldId="2147376953"/>
            <ac:picMk id="15" creationId="{E6F4CB04-3B47-7D7E-18A4-8E8A87F08B32}"/>
          </ac:picMkLst>
        </pc:picChg>
        <pc:picChg chg="add mod">
          <ac:chgData name="Michelle Howard 1" userId="57a578fa-3076-4bf9-8abc-dc64d22be9ed" providerId="ADAL" clId="{853F49F8-0542-4DEE-BDB5-0AF15C3CBE47}" dt="2025-05-02T08:37:36.517" v="484" actId="1076"/>
          <ac:picMkLst>
            <pc:docMk/>
            <pc:sldMk cId="3398641454" sldId="2147376953"/>
            <ac:picMk id="16" creationId="{4ECD0ED4-F3EF-83C4-A76E-C60E48A60BD0}"/>
          </ac:picMkLst>
        </pc:picChg>
      </pc:sldChg>
      <pc:sldChg chg="ord">
        <pc:chgData name="Michelle Howard 1" userId="57a578fa-3076-4bf9-8abc-dc64d22be9ed" providerId="ADAL" clId="{853F49F8-0542-4DEE-BDB5-0AF15C3CBE47}" dt="2025-05-02T08:32:34.516" v="289"/>
        <pc:sldMkLst>
          <pc:docMk/>
          <pc:sldMk cId="1427579819" sldId="2147376956"/>
        </pc:sldMkLst>
      </pc:sldChg>
      <pc:sldChg chg="modSp del mod ord">
        <pc:chgData name="Michelle Howard 1" userId="57a578fa-3076-4bf9-8abc-dc64d22be9ed" providerId="ADAL" clId="{853F49F8-0542-4DEE-BDB5-0AF15C3CBE47}" dt="2025-05-02T08:31:19.479" v="274" actId="47"/>
        <pc:sldMkLst>
          <pc:docMk/>
          <pc:sldMk cId="2862610239" sldId="2147376974"/>
        </pc:sldMkLst>
      </pc:sldChg>
      <pc:sldChg chg="addSp modSp mod">
        <pc:chgData name="Michelle Howard 1" userId="57a578fa-3076-4bf9-8abc-dc64d22be9ed" providerId="ADAL" clId="{853F49F8-0542-4DEE-BDB5-0AF15C3CBE47}" dt="2025-05-02T08:54:15.742" v="1016" actId="20577"/>
        <pc:sldMkLst>
          <pc:docMk/>
          <pc:sldMk cId="2717536456" sldId="2147376975"/>
        </pc:sldMkLst>
        <pc:spChg chg="mod">
          <ac:chgData name="Michelle Howard 1" userId="57a578fa-3076-4bf9-8abc-dc64d22be9ed" providerId="ADAL" clId="{853F49F8-0542-4DEE-BDB5-0AF15C3CBE47}" dt="2025-05-02T08:54:15.742" v="1016" actId="20577"/>
          <ac:spMkLst>
            <pc:docMk/>
            <pc:sldMk cId="2717536456" sldId="2147376975"/>
            <ac:spMk id="14" creationId="{DEFB3336-D0DB-D696-ECE4-50233D5E55A7}"/>
          </ac:spMkLst>
        </pc:spChg>
        <pc:spChg chg="add mod">
          <ac:chgData name="Michelle Howard 1" userId="57a578fa-3076-4bf9-8abc-dc64d22be9ed" providerId="ADAL" clId="{853F49F8-0542-4DEE-BDB5-0AF15C3CBE47}" dt="2025-05-02T07:22:18.475" v="126" actId="1076"/>
          <ac:spMkLst>
            <pc:docMk/>
            <pc:sldMk cId="2717536456" sldId="2147376975"/>
            <ac:spMk id="17" creationId="{70037C10-DDA1-8EBA-8706-AF5FC409CE3E}"/>
          </ac:spMkLst>
        </pc:spChg>
      </pc:sldChg>
      <pc:sldChg chg="delSp modSp add mod">
        <pc:chgData name="Michelle Howard 1" userId="57a578fa-3076-4bf9-8abc-dc64d22be9ed" providerId="ADAL" clId="{853F49F8-0542-4DEE-BDB5-0AF15C3CBE47}" dt="2025-05-02T07:19:25.762" v="74" actId="1076"/>
        <pc:sldMkLst>
          <pc:docMk/>
          <pc:sldMk cId="2534950437" sldId="2147376976"/>
        </pc:sldMkLst>
        <pc:spChg chg="mod">
          <ac:chgData name="Michelle Howard 1" userId="57a578fa-3076-4bf9-8abc-dc64d22be9ed" providerId="ADAL" clId="{853F49F8-0542-4DEE-BDB5-0AF15C3CBE47}" dt="2025-05-02T07:19:01.935" v="66" actId="1076"/>
          <ac:spMkLst>
            <pc:docMk/>
            <pc:sldMk cId="2534950437" sldId="2147376976"/>
            <ac:spMk id="14" creationId="{5105B30B-678C-1528-FB9C-81087ECC598A}"/>
          </ac:spMkLst>
        </pc:spChg>
        <pc:graphicFrameChg chg="mod">
          <ac:chgData name="Michelle Howard 1" userId="57a578fa-3076-4bf9-8abc-dc64d22be9ed" providerId="ADAL" clId="{853F49F8-0542-4DEE-BDB5-0AF15C3CBE47}" dt="2025-05-02T07:19:25.762" v="74" actId="1076"/>
          <ac:graphicFrameMkLst>
            <pc:docMk/>
            <pc:sldMk cId="2534950437" sldId="2147376976"/>
            <ac:graphicFrameMk id="13" creationId="{23E75149-26B7-84A9-7771-A39209BD66F4}"/>
          </ac:graphicFrameMkLst>
        </pc:graphicFrameChg>
        <pc:graphicFrameChg chg="mod">
          <ac:chgData name="Michelle Howard 1" userId="57a578fa-3076-4bf9-8abc-dc64d22be9ed" providerId="ADAL" clId="{853F49F8-0542-4DEE-BDB5-0AF15C3CBE47}" dt="2025-05-02T07:19:18.620" v="72" actId="1076"/>
          <ac:graphicFrameMkLst>
            <pc:docMk/>
            <pc:sldMk cId="2534950437" sldId="2147376976"/>
            <ac:graphicFrameMk id="15" creationId="{E7898104-C375-7FE3-B7EE-7F3D78E3F8CD}"/>
          </ac:graphicFrameMkLst>
        </pc:graphicFrameChg>
        <pc:picChg chg="mod">
          <ac:chgData name="Michelle Howard 1" userId="57a578fa-3076-4bf9-8abc-dc64d22be9ed" providerId="ADAL" clId="{853F49F8-0542-4DEE-BDB5-0AF15C3CBE47}" dt="2025-05-02T07:19:08.598" v="68" actId="1076"/>
          <ac:picMkLst>
            <pc:docMk/>
            <pc:sldMk cId="2534950437" sldId="2147376976"/>
            <ac:picMk id="16" creationId="{2B89E717-39D5-C779-5D9A-81EEDCAF9134}"/>
          </ac:picMkLst>
        </pc:picChg>
      </pc:sldChg>
      <pc:sldChg chg="addSp modSp add mod">
        <pc:chgData name="Michelle Howard 1" userId="57a578fa-3076-4bf9-8abc-dc64d22be9ed" providerId="ADAL" clId="{853F49F8-0542-4DEE-BDB5-0AF15C3CBE47}" dt="2025-05-02T08:33:47.989" v="399" actId="1076"/>
        <pc:sldMkLst>
          <pc:docMk/>
          <pc:sldMk cId="4104022119" sldId="2147376985"/>
        </pc:sldMkLst>
        <pc:spChg chg="mod">
          <ac:chgData name="Michelle Howard 1" userId="57a578fa-3076-4bf9-8abc-dc64d22be9ed" providerId="ADAL" clId="{853F49F8-0542-4DEE-BDB5-0AF15C3CBE47}" dt="2025-05-02T08:33:12.132" v="295" actId="27636"/>
          <ac:spMkLst>
            <pc:docMk/>
            <pc:sldMk cId="4104022119" sldId="2147376985"/>
            <ac:spMk id="13" creationId="{BC733D28-A186-9B35-2626-6CFA02EE909A}"/>
          </ac:spMkLst>
        </pc:spChg>
        <pc:spChg chg="add mod">
          <ac:chgData name="Michelle Howard 1" userId="57a578fa-3076-4bf9-8abc-dc64d22be9ed" providerId="ADAL" clId="{853F49F8-0542-4DEE-BDB5-0AF15C3CBE47}" dt="2025-05-02T08:33:39.972" v="398" actId="20577"/>
          <ac:spMkLst>
            <pc:docMk/>
            <pc:sldMk cId="4104022119" sldId="2147376985"/>
            <ac:spMk id="14" creationId="{981C26EC-F799-ADEE-2761-A3529190DCEE}"/>
          </ac:spMkLst>
        </pc:spChg>
        <pc:graphicFrameChg chg="add mod">
          <ac:chgData name="Michelle Howard 1" userId="57a578fa-3076-4bf9-8abc-dc64d22be9ed" providerId="ADAL" clId="{853F49F8-0542-4DEE-BDB5-0AF15C3CBE47}" dt="2025-05-02T08:32:39.848" v="290" actId="1076"/>
          <ac:graphicFrameMkLst>
            <pc:docMk/>
            <pc:sldMk cId="4104022119" sldId="2147376985"/>
            <ac:graphicFrameMk id="9" creationId="{23A4E5CB-0565-9906-BCEB-38313BE2DCEA}"/>
          </ac:graphicFrameMkLst>
        </pc:graphicFrameChg>
        <pc:picChg chg="add mod">
          <ac:chgData name="Michelle Howard 1" userId="57a578fa-3076-4bf9-8abc-dc64d22be9ed" providerId="ADAL" clId="{853F49F8-0542-4DEE-BDB5-0AF15C3CBE47}" dt="2025-05-02T08:33:47.989" v="399" actId="1076"/>
          <ac:picMkLst>
            <pc:docMk/>
            <pc:sldMk cId="4104022119" sldId="2147376985"/>
            <ac:picMk id="15" creationId="{5088E27B-2A45-BBD2-5B33-3D4644C06BB7}"/>
          </ac:picMkLst>
        </pc:picChg>
      </pc:sldChg>
      <pc:sldChg chg="addSp delSp modSp add mod">
        <pc:chgData name="Michelle Howard 1" userId="57a578fa-3076-4bf9-8abc-dc64d22be9ed" providerId="ADAL" clId="{853F49F8-0542-4DEE-BDB5-0AF15C3CBE47}" dt="2025-05-02T08:43:32.228" v="572" actId="20577"/>
        <pc:sldMkLst>
          <pc:docMk/>
          <pc:sldMk cId="1018210060" sldId="2147376986"/>
        </pc:sldMkLst>
        <pc:spChg chg="add mod">
          <ac:chgData name="Michelle Howard 1" userId="57a578fa-3076-4bf9-8abc-dc64d22be9ed" providerId="ADAL" clId="{853F49F8-0542-4DEE-BDB5-0AF15C3CBE47}" dt="2025-05-02T08:43:07.827" v="546" actId="20577"/>
          <ac:spMkLst>
            <pc:docMk/>
            <pc:sldMk cId="1018210060" sldId="2147376986"/>
            <ac:spMk id="9" creationId="{B8AF0A83-4BC9-FF20-696D-13DFF2364823}"/>
          </ac:spMkLst>
        </pc:spChg>
        <pc:spChg chg="add mod">
          <ac:chgData name="Michelle Howard 1" userId="57a578fa-3076-4bf9-8abc-dc64d22be9ed" providerId="ADAL" clId="{853F49F8-0542-4DEE-BDB5-0AF15C3CBE47}" dt="2025-05-02T08:43:32.228" v="572" actId="20577"/>
          <ac:spMkLst>
            <pc:docMk/>
            <pc:sldMk cId="1018210060" sldId="2147376986"/>
            <ac:spMk id="13" creationId="{35ECD79B-C0DD-C0C5-3AEF-48EE6922A371}"/>
          </ac:spMkLst>
        </pc:spChg>
        <pc:spChg chg="mod">
          <ac:chgData name="Michelle Howard 1" userId="57a578fa-3076-4bf9-8abc-dc64d22be9ed" providerId="ADAL" clId="{853F49F8-0542-4DEE-BDB5-0AF15C3CBE47}" dt="2025-05-02T08:40:09.738" v="523" actId="20577"/>
          <ac:spMkLst>
            <pc:docMk/>
            <pc:sldMk cId="1018210060" sldId="2147376986"/>
            <ac:spMk id="14" creationId="{DEFB3336-D0DB-D696-ECE4-50233D5E55A7}"/>
          </ac:spMkLst>
        </pc:spChg>
      </pc:sldChg>
      <pc:sldChg chg="addSp delSp modSp add mod">
        <pc:chgData name="Michelle Howard 1" userId="57a578fa-3076-4bf9-8abc-dc64d22be9ed" providerId="ADAL" clId="{853F49F8-0542-4DEE-BDB5-0AF15C3CBE47}" dt="2025-05-02T08:53:09.972" v="1008" actId="1076"/>
        <pc:sldMkLst>
          <pc:docMk/>
          <pc:sldMk cId="538116900" sldId="2147376987"/>
        </pc:sldMkLst>
        <pc:spChg chg="mod">
          <ac:chgData name="Michelle Howard 1" userId="57a578fa-3076-4bf9-8abc-dc64d22be9ed" providerId="ADAL" clId="{853F49F8-0542-4DEE-BDB5-0AF15C3CBE47}" dt="2025-05-02T08:53:09.972" v="1008" actId="1076"/>
          <ac:spMkLst>
            <pc:docMk/>
            <pc:sldMk cId="538116900" sldId="2147376987"/>
            <ac:spMk id="2" creationId="{75778657-5AC2-CAD1-557B-E28830CD478D}"/>
          </ac:spMkLst>
        </pc:spChg>
        <pc:spChg chg="mod">
          <ac:chgData name="Michelle Howard 1" userId="57a578fa-3076-4bf9-8abc-dc64d22be9ed" providerId="ADAL" clId="{853F49F8-0542-4DEE-BDB5-0AF15C3CBE47}" dt="2025-05-02T08:53:04.772" v="1007" actId="20577"/>
          <ac:spMkLst>
            <pc:docMk/>
            <pc:sldMk cId="538116900" sldId="2147376987"/>
            <ac:spMk id="9" creationId="{B8AF0A83-4BC9-FF20-696D-13DFF2364823}"/>
          </ac:spMkLst>
        </pc:spChg>
        <pc:spChg chg="mod">
          <ac:chgData name="Michelle Howard 1" userId="57a578fa-3076-4bf9-8abc-dc64d22be9ed" providerId="ADAL" clId="{853F49F8-0542-4DEE-BDB5-0AF15C3CBE47}" dt="2025-05-02T08:46:12.008" v="598" actId="20577"/>
          <ac:spMkLst>
            <pc:docMk/>
            <pc:sldMk cId="538116900" sldId="2147376987"/>
            <ac:spMk id="14" creationId="{DEFB3336-D0DB-D696-ECE4-50233D5E55A7}"/>
          </ac:spMkLst>
        </pc:spChg>
        <pc:picChg chg="add mod">
          <ac:chgData name="Michelle Howard 1" userId="57a578fa-3076-4bf9-8abc-dc64d22be9ed" providerId="ADAL" clId="{853F49F8-0542-4DEE-BDB5-0AF15C3CBE47}" dt="2025-05-02T08:49:51.215" v="887" actId="1076"/>
          <ac:picMkLst>
            <pc:docMk/>
            <pc:sldMk cId="538116900" sldId="2147376987"/>
            <ac:picMk id="15" creationId="{096FFBCD-2A02-D9D9-B281-059B012B4559}"/>
          </ac:picMkLst>
        </pc:picChg>
        <pc:picChg chg="add mod">
          <ac:chgData name="Michelle Howard 1" userId="57a578fa-3076-4bf9-8abc-dc64d22be9ed" providerId="ADAL" clId="{853F49F8-0542-4DEE-BDB5-0AF15C3CBE47}" dt="2025-05-02T08:49:58.300" v="892" actId="14100"/>
          <ac:picMkLst>
            <pc:docMk/>
            <pc:sldMk cId="538116900" sldId="2147376987"/>
            <ac:picMk id="17" creationId="{CD02D2F5-2995-87EE-D73E-D80BCEB051E6}"/>
          </ac:picMkLst>
        </pc:picChg>
        <pc:picChg chg="add mod">
          <ac:chgData name="Michelle Howard 1" userId="57a578fa-3076-4bf9-8abc-dc64d22be9ed" providerId="ADAL" clId="{853F49F8-0542-4DEE-BDB5-0AF15C3CBE47}" dt="2025-05-02T08:51:45.216" v="980" actId="1076"/>
          <ac:picMkLst>
            <pc:docMk/>
            <pc:sldMk cId="538116900" sldId="2147376987"/>
            <ac:picMk id="19" creationId="{CB6735E7-6B21-11C6-0D29-70782E10DDDF}"/>
          </ac:picMkLst>
        </pc:picChg>
        <pc:picChg chg="add mod">
          <ac:chgData name="Michelle Howard 1" userId="57a578fa-3076-4bf9-8abc-dc64d22be9ed" providerId="ADAL" clId="{853F49F8-0542-4DEE-BDB5-0AF15C3CBE47}" dt="2025-05-02T08:51:47.214" v="981" actId="1076"/>
          <ac:picMkLst>
            <pc:docMk/>
            <pc:sldMk cId="538116900" sldId="2147376987"/>
            <ac:picMk id="21" creationId="{B3A8ED3E-AFF5-0C9D-E56F-FD3610DA795F}"/>
          </ac:picMkLst>
        </pc:picChg>
        <pc:picChg chg="add mod">
          <ac:chgData name="Michelle Howard 1" userId="57a578fa-3076-4bf9-8abc-dc64d22be9ed" providerId="ADAL" clId="{853F49F8-0542-4DEE-BDB5-0AF15C3CBE47}" dt="2025-05-02T08:52:22.823" v="985" actId="1076"/>
          <ac:picMkLst>
            <pc:docMk/>
            <pc:sldMk cId="538116900" sldId="2147376987"/>
            <ac:picMk id="23" creationId="{0029E65F-73A1-3280-16F1-FEEA907F302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67068-1933-4B62-B5F9-E73BCEE07083}" type="datetimeFigureOut">
              <a:rPr lang="en-GB" smtClean="0"/>
              <a:t>22/05/2025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93C5A0-F0D5-4061-850B-8E884C0F9AD8}" type="slidenum">
              <a:rPr lang="en-GB" smtClean="0"/>
              <a:t>‹#›</a:t>
            </a:fld>
            <a:endParaRPr lang="en-GB" dirty="0"/>
          </a:p>
        </p:txBody>
      </p:sp>
    </p:spTree>
    <p:extLst>
      <p:ext uri="{BB962C8B-B14F-4D97-AF65-F5344CB8AC3E}">
        <p14:creationId xmlns:p14="http://schemas.microsoft.com/office/powerpoint/2010/main" val="1412669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12CEA75-6651-444B-A8DD-FD1E8776EB96}" type="slidenum">
              <a:rPr lang="en-GB" smtClean="0"/>
              <a:t>2</a:t>
            </a:fld>
            <a:endParaRPr lang="en-GB" dirty="0"/>
          </a:p>
        </p:txBody>
      </p:sp>
    </p:spTree>
    <p:extLst>
      <p:ext uri="{BB962C8B-B14F-4D97-AF65-F5344CB8AC3E}">
        <p14:creationId xmlns:p14="http://schemas.microsoft.com/office/powerpoint/2010/main" val="2908593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9378-66CF-E43D-F162-285BC719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FEB1D-42D1-7ED2-5B17-78916BE0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A89ED-4BB3-2965-932B-C5541C370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5A729C-D28B-B19B-3EB3-31CB77ABF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270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9378-66CF-E43D-F162-285BC719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FEB1D-42D1-7ED2-5B17-78916BE0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A89ED-4BB3-2965-932B-C5541C370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5A729C-D28B-B19B-3EB3-31CB77ABF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162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9378-66CF-E43D-F162-285BC719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FEB1D-42D1-7ED2-5B17-78916BE0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A89ED-4BB3-2965-932B-C5541C370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5A729C-D28B-B19B-3EB3-31CB77ABF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350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9378-66CF-E43D-F162-285BC719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FEB1D-42D1-7ED2-5B17-78916BE0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A89ED-4BB3-2965-932B-C5541C370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5A729C-D28B-B19B-3EB3-31CB77ABF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476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9378-66CF-E43D-F162-285BC719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FEB1D-42D1-7ED2-5B17-78916BE0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A89ED-4BB3-2965-932B-C5541C370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5A729C-D28B-B19B-3EB3-31CB77ABF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328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9378-66CF-E43D-F162-285BC719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FEB1D-42D1-7ED2-5B17-78916BE0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A89ED-4BB3-2965-932B-C5541C370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5A729C-D28B-B19B-3EB3-31CB77ABF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78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9378-66CF-E43D-F162-285BC719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FEB1D-42D1-7ED2-5B17-78916BE0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A89ED-4BB3-2965-932B-C5541C370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5A729C-D28B-B19B-3EB3-31CB77ABF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271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77AAF-30E1-8E21-C0BA-6D61FFBB3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160AC-EDF4-D451-1C4B-5F84FC9C4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F24DCB-5C81-4CFC-AE58-FD9B45B0AE9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5D8D0BC-CF8B-768E-D89A-CD67834F3D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439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9378-66CF-E43D-F162-285BC719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FEB1D-42D1-7ED2-5B17-78916BE0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A89ED-4BB3-2965-932B-C5541C370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5A729C-D28B-B19B-3EB3-31CB77ABF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717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910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593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70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593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9378-66CF-E43D-F162-285BC719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FEB1D-42D1-7ED2-5B17-78916BE0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A89ED-4BB3-2965-932B-C5541C370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5A729C-D28B-B19B-3EB3-31CB77ABF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948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38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9378-66CF-E43D-F162-285BC719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FEB1D-42D1-7ED2-5B17-78916BE0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A89ED-4BB3-2965-932B-C5541C370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5A729C-D28B-B19B-3EB3-31CB77ABF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181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A9378-66CF-E43D-F162-285BC719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FEB1D-42D1-7ED2-5B17-78916BE0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A89ED-4BB3-2965-932B-C5541C3709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5A729C-D28B-B19B-3EB3-31CB77ABF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CEA75-6651-444B-A8DD-FD1E8776EB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121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B9A8-5C2F-B564-BC0F-1EE8FD011D4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E985F34-A0DA-C4EA-0DE8-10CF441241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20F9ED3-F597-3F46-9F9F-75EF1C2798BC}"/>
              </a:ext>
            </a:extLst>
          </p:cNvPr>
          <p:cNvSpPr>
            <a:spLocks noGrp="1"/>
          </p:cNvSpPr>
          <p:nvPr>
            <p:ph type="dt" sz="half" idx="10"/>
          </p:nvPr>
        </p:nvSpPr>
        <p:spPr/>
        <p:txBody>
          <a:bodyPr/>
          <a:lstStyle/>
          <a:p>
            <a:fld id="{6C20AAFD-FAF0-4E84-BCFF-2A78AF174191}" type="datetimeFigureOut">
              <a:rPr lang="en-GB" smtClean="0"/>
              <a:t>22/05/2025</a:t>
            </a:fld>
            <a:endParaRPr lang="en-GB" dirty="0"/>
          </a:p>
        </p:txBody>
      </p:sp>
      <p:sp>
        <p:nvSpPr>
          <p:cNvPr id="5" name="Footer Placeholder 4">
            <a:extLst>
              <a:ext uri="{FF2B5EF4-FFF2-40B4-BE49-F238E27FC236}">
                <a16:creationId xmlns:a16="http://schemas.microsoft.com/office/drawing/2014/main" id="{94CF93DB-6563-0455-4C07-ECBD39A9E73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88F2562-2E9D-F18F-7B17-42EE0BCD6ABB}"/>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377271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2A0A-4CCA-12F2-E4DC-2ACFE361C94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48C84E0-E488-5464-EAB4-6C7D97C5542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78492F7-4CC1-4912-1250-093FA2478507}"/>
              </a:ext>
            </a:extLst>
          </p:cNvPr>
          <p:cNvSpPr>
            <a:spLocks noGrp="1"/>
          </p:cNvSpPr>
          <p:nvPr>
            <p:ph type="dt" sz="half" idx="10"/>
          </p:nvPr>
        </p:nvSpPr>
        <p:spPr/>
        <p:txBody>
          <a:bodyPr/>
          <a:lstStyle/>
          <a:p>
            <a:fld id="{6C20AAFD-FAF0-4E84-BCFF-2A78AF174191}" type="datetimeFigureOut">
              <a:rPr lang="en-GB" smtClean="0"/>
              <a:t>22/05/2025</a:t>
            </a:fld>
            <a:endParaRPr lang="en-GB" dirty="0"/>
          </a:p>
        </p:txBody>
      </p:sp>
      <p:sp>
        <p:nvSpPr>
          <p:cNvPr id="5" name="Footer Placeholder 4">
            <a:extLst>
              <a:ext uri="{FF2B5EF4-FFF2-40B4-BE49-F238E27FC236}">
                <a16:creationId xmlns:a16="http://schemas.microsoft.com/office/drawing/2014/main" id="{8A3730E0-2A0D-4ACF-9633-1FFC0E908FD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51596D8-987E-DD01-E8F2-EB853355E165}"/>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2600932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7434A9-5375-665A-8EC1-9022D9EB8E6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2775508-0B37-3596-6BA5-EFB4D424F2C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91634CC-BF5C-3AB9-9B4D-EA8871FD646E}"/>
              </a:ext>
            </a:extLst>
          </p:cNvPr>
          <p:cNvSpPr>
            <a:spLocks noGrp="1"/>
          </p:cNvSpPr>
          <p:nvPr>
            <p:ph type="dt" sz="half" idx="10"/>
          </p:nvPr>
        </p:nvSpPr>
        <p:spPr/>
        <p:txBody>
          <a:bodyPr/>
          <a:lstStyle/>
          <a:p>
            <a:fld id="{6C20AAFD-FAF0-4E84-BCFF-2A78AF174191}" type="datetimeFigureOut">
              <a:rPr lang="en-GB" smtClean="0"/>
              <a:t>22/05/2025</a:t>
            </a:fld>
            <a:endParaRPr lang="en-GB" dirty="0"/>
          </a:p>
        </p:txBody>
      </p:sp>
      <p:sp>
        <p:nvSpPr>
          <p:cNvPr id="5" name="Footer Placeholder 4">
            <a:extLst>
              <a:ext uri="{FF2B5EF4-FFF2-40B4-BE49-F238E27FC236}">
                <a16:creationId xmlns:a16="http://schemas.microsoft.com/office/drawing/2014/main" id="{96FC0526-38EB-8F82-CA01-4EFD32E30C5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DF070FA-1E0A-99F4-BC8C-999523B95877}"/>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2881566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4DC2-1089-AACC-12A9-4973E025B0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F7FB518-A7CF-833E-D0FD-D9A5B1F2C1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463805-C1D8-8719-B079-DFFD7862209A}"/>
              </a:ext>
            </a:extLst>
          </p:cNvPr>
          <p:cNvSpPr>
            <a:spLocks noGrp="1"/>
          </p:cNvSpPr>
          <p:nvPr>
            <p:ph type="dt" sz="half" idx="10"/>
          </p:nvPr>
        </p:nvSpPr>
        <p:spPr/>
        <p:txBody>
          <a:bodyPr/>
          <a:lstStyle/>
          <a:p>
            <a:fld id="{476B1D93-5321-4498-813C-402AE98F8838}" type="datetimeFigureOut">
              <a:rPr lang="en-GB" smtClean="0"/>
              <a:t>22/05/2025</a:t>
            </a:fld>
            <a:endParaRPr lang="en-GB" dirty="0"/>
          </a:p>
        </p:txBody>
      </p:sp>
      <p:sp>
        <p:nvSpPr>
          <p:cNvPr id="5" name="Footer Placeholder 4">
            <a:extLst>
              <a:ext uri="{FF2B5EF4-FFF2-40B4-BE49-F238E27FC236}">
                <a16:creationId xmlns:a16="http://schemas.microsoft.com/office/drawing/2014/main" id="{6437C32C-E091-100F-6FA2-9B8B2A7F703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373E3C4-2F20-0013-69D2-E42525286E71}"/>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1495803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1F557-2B11-2FD0-4CC6-9BFA797564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BA39EA-6C1E-FD33-5779-A7BB601DB2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F3C79-A132-3974-F01A-A2A0AC5EE13B}"/>
              </a:ext>
            </a:extLst>
          </p:cNvPr>
          <p:cNvSpPr>
            <a:spLocks noGrp="1"/>
          </p:cNvSpPr>
          <p:nvPr>
            <p:ph type="dt" sz="half" idx="10"/>
          </p:nvPr>
        </p:nvSpPr>
        <p:spPr/>
        <p:txBody>
          <a:bodyPr/>
          <a:lstStyle/>
          <a:p>
            <a:fld id="{476B1D93-5321-4498-813C-402AE98F8838}" type="datetimeFigureOut">
              <a:rPr lang="en-GB" smtClean="0"/>
              <a:t>22/05/2025</a:t>
            </a:fld>
            <a:endParaRPr lang="en-GB" dirty="0"/>
          </a:p>
        </p:txBody>
      </p:sp>
      <p:sp>
        <p:nvSpPr>
          <p:cNvPr id="5" name="Footer Placeholder 4">
            <a:extLst>
              <a:ext uri="{FF2B5EF4-FFF2-40B4-BE49-F238E27FC236}">
                <a16:creationId xmlns:a16="http://schemas.microsoft.com/office/drawing/2014/main" id="{6BA133A0-71A8-696E-BBF3-5B377BE80BB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F17F467-0FAD-7B9C-64B4-3CCC0598D83A}"/>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3072552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FF69C-5069-DB76-A3F2-2C6A2F2A71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92F130D-DCCE-2C8C-BD61-202DAB4A5E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CD682F-B17D-426B-2710-737CC9EEC36D}"/>
              </a:ext>
            </a:extLst>
          </p:cNvPr>
          <p:cNvSpPr>
            <a:spLocks noGrp="1"/>
          </p:cNvSpPr>
          <p:nvPr>
            <p:ph type="dt" sz="half" idx="10"/>
          </p:nvPr>
        </p:nvSpPr>
        <p:spPr/>
        <p:txBody>
          <a:bodyPr/>
          <a:lstStyle/>
          <a:p>
            <a:fld id="{476B1D93-5321-4498-813C-402AE98F8838}" type="datetimeFigureOut">
              <a:rPr lang="en-GB" smtClean="0"/>
              <a:t>22/05/2025</a:t>
            </a:fld>
            <a:endParaRPr lang="en-GB" dirty="0"/>
          </a:p>
        </p:txBody>
      </p:sp>
      <p:sp>
        <p:nvSpPr>
          <p:cNvPr id="5" name="Footer Placeholder 4">
            <a:extLst>
              <a:ext uri="{FF2B5EF4-FFF2-40B4-BE49-F238E27FC236}">
                <a16:creationId xmlns:a16="http://schemas.microsoft.com/office/drawing/2014/main" id="{8C244B69-E0D2-E140-0EE4-629E83E8D36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0F8D709-8302-C819-5D21-DB3DB5ED453C}"/>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1131399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8EE5-B1AE-E648-E134-A47FC7AB88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93DACD-08BC-5CC1-9B94-804D45CAE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5E662AD-BEB6-576F-1215-FFA4E82406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654EB9-D390-4EBB-A4A9-034E86730681}"/>
              </a:ext>
            </a:extLst>
          </p:cNvPr>
          <p:cNvSpPr>
            <a:spLocks noGrp="1"/>
          </p:cNvSpPr>
          <p:nvPr>
            <p:ph type="dt" sz="half" idx="10"/>
          </p:nvPr>
        </p:nvSpPr>
        <p:spPr/>
        <p:txBody>
          <a:bodyPr/>
          <a:lstStyle/>
          <a:p>
            <a:fld id="{476B1D93-5321-4498-813C-402AE98F8838}" type="datetimeFigureOut">
              <a:rPr lang="en-GB" smtClean="0"/>
              <a:t>22/05/2025</a:t>
            </a:fld>
            <a:endParaRPr lang="en-GB" dirty="0"/>
          </a:p>
        </p:txBody>
      </p:sp>
      <p:sp>
        <p:nvSpPr>
          <p:cNvPr id="6" name="Footer Placeholder 5">
            <a:extLst>
              <a:ext uri="{FF2B5EF4-FFF2-40B4-BE49-F238E27FC236}">
                <a16:creationId xmlns:a16="http://schemas.microsoft.com/office/drawing/2014/main" id="{BA4179EB-702A-EC54-E944-64BD7DA65F5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9266768-3F7D-6374-7730-A613C7FEB137}"/>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3833678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6FE7-03DC-012B-3F5A-4468FE8F322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7433A6-A272-6FC9-3360-E7B4B3E49E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EC4593-B322-BCE6-C59C-078503ACEC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4556F58-5A5F-2A62-CB31-7490C9FF14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19E7CA-3A21-2E18-D93F-2236130C0B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2005483-DCCE-D13B-71AD-65947F4C2900}"/>
              </a:ext>
            </a:extLst>
          </p:cNvPr>
          <p:cNvSpPr>
            <a:spLocks noGrp="1"/>
          </p:cNvSpPr>
          <p:nvPr>
            <p:ph type="dt" sz="half" idx="10"/>
          </p:nvPr>
        </p:nvSpPr>
        <p:spPr/>
        <p:txBody>
          <a:bodyPr/>
          <a:lstStyle/>
          <a:p>
            <a:fld id="{476B1D93-5321-4498-813C-402AE98F8838}" type="datetimeFigureOut">
              <a:rPr lang="en-GB" smtClean="0"/>
              <a:t>22/05/2025</a:t>
            </a:fld>
            <a:endParaRPr lang="en-GB" dirty="0"/>
          </a:p>
        </p:txBody>
      </p:sp>
      <p:sp>
        <p:nvSpPr>
          <p:cNvPr id="8" name="Footer Placeholder 7">
            <a:extLst>
              <a:ext uri="{FF2B5EF4-FFF2-40B4-BE49-F238E27FC236}">
                <a16:creationId xmlns:a16="http://schemas.microsoft.com/office/drawing/2014/main" id="{ABDB7E4E-19A2-5D82-2188-45B59788D4F3}"/>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A93A7055-CBAB-3B14-888B-9CFD96CBADF9}"/>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62714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02567-03CB-723C-DEE6-B3A487B4875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4322016-3BFC-E566-A9FC-5D8B6154B095}"/>
              </a:ext>
            </a:extLst>
          </p:cNvPr>
          <p:cNvSpPr>
            <a:spLocks noGrp="1"/>
          </p:cNvSpPr>
          <p:nvPr>
            <p:ph type="dt" sz="half" idx="10"/>
          </p:nvPr>
        </p:nvSpPr>
        <p:spPr/>
        <p:txBody>
          <a:bodyPr/>
          <a:lstStyle/>
          <a:p>
            <a:fld id="{476B1D93-5321-4498-813C-402AE98F8838}" type="datetimeFigureOut">
              <a:rPr lang="en-GB" smtClean="0"/>
              <a:t>22/05/2025</a:t>
            </a:fld>
            <a:endParaRPr lang="en-GB" dirty="0"/>
          </a:p>
        </p:txBody>
      </p:sp>
      <p:sp>
        <p:nvSpPr>
          <p:cNvPr id="4" name="Footer Placeholder 3">
            <a:extLst>
              <a:ext uri="{FF2B5EF4-FFF2-40B4-BE49-F238E27FC236}">
                <a16:creationId xmlns:a16="http://schemas.microsoft.com/office/drawing/2014/main" id="{E80064B7-7593-FC76-79AA-42086519A8B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09CF440-1762-2450-CDA1-DCBE2F628CCB}"/>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574079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73A790-4EDA-23C7-D294-2E7A40DE82CC}"/>
              </a:ext>
            </a:extLst>
          </p:cNvPr>
          <p:cNvSpPr>
            <a:spLocks noGrp="1"/>
          </p:cNvSpPr>
          <p:nvPr>
            <p:ph type="dt" sz="half" idx="10"/>
          </p:nvPr>
        </p:nvSpPr>
        <p:spPr/>
        <p:txBody>
          <a:bodyPr/>
          <a:lstStyle/>
          <a:p>
            <a:fld id="{476B1D93-5321-4498-813C-402AE98F8838}" type="datetimeFigureOut">
              <a:rPr lang="en-GB" smtClean="0"/>
              <a:t>22/05/2025</a:t>
            </a:fld>
            <a:endParaRPr lang="en-GB" dirty="0"/>
          </a:p>
        </p:txBody>
      </p:sp>
      <p:sp>
        <p:nvSpPr>
          <p:cNvPr id="3" name="Footer Placeholder 2">
            <a:extLst>
              <a:ext uri="{FF2B5EF4-FFF2-40B4-BE49-F238E27FC236}">
                <a16:creationId xmlns:a16="http://schemas.microsoft.com/office/drawing/2014/main" id="{963B0E5A-FC2E-AF25-2EF2-C31FA0223CFE}"/>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98FD9DA9-0603-76E6-AF8C-42CFED3969D2}"/>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1145337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34C3-3D41-4539-F3AC-B727F073F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8A8BBA5-C201-34AD-D563-20BF995837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46AB5B4-8622-8BB8-CFFE-72D4F2248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38D4D-3114-01F1-527D-10BDB100C288}"/>
              </a:ext>
            </a:extLst>
          </p:cNvPr>
          <p:cNvSpPr>
            <a:spLocks noGrp="1"/>
          </p:cNvSpPr>
          <p:nvPr>
            <p:ph type="dt" sz="half" idx="10"/>
          </p:nvPr>
        </p:nvSpPr>
        <p:spPr/>
        <p:txBody>
          <a:bodyPr/>
          <a:lstStyle/>
          <a:p>
            <a:fld id="{476B1D93-5321-4498-813C-402AE98F8838}" type="datetimeFigureOut">
              <a:rPr lang="en-GB" smtClean="0"/>
              <a:t>22/05/2025</a:t>
            </a:fld>
            <a:endParaRPr lang="en-GB" dirty="0"/>
          </a:p>
        </p:txBody>
      </p:sp>
      <p:sp>
        <p:nvSpPr>
          <p:cNvPr id="6" name="Footer Placeholder 5">
            <a:extLst>
              <a:ext uri="{FF2B5EF4-FFF2-40B4-BE49-F238E27FC236}">
                <a16:creationId xmlns:a16="http://schemas.microsoft.com/office/drawing/2014/main" id="{EB08FEC0-1DE0-5658-7A46-C55B18D8FB7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C36DDB5-5575-8277-D2FB-E913A56FF237}"/>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3441417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CF3AB-0D62-1C22-5295-ED86E2326EB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7BB763F-6D35-7127-35AF-CF2F61D119C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9F5D433-8563-089E-5893-78ADD6A1E15F}"/>
              </a:ext>
            </a:extLst>
          </p:cNvPr>
          <p:cNvSpPr>
            <a:spLocks noGrp="1"/>
          </p:cNvSpPr>
          <p:nvPr>
            <p:ph type="dt" sz="half" idx="10"/>
          </p:nvPr>
        </p:nvSpPr>
        <p:spPr/>
        <p:txBody>
          <a:bodyPr/>
          <a:lstStyle/>
          <a:p>
            <a:fld id="{6C20AAFD-FAF0-4E84-BCFF-2A78AF174191}" type="datetimeFigureOut">
              <a:rPr lang="en-GB" smtClean="0"/>
              <a:t>22/05/2025</a:t>
            </a:fld>
            <a:endParaRPr lang="en-GB" dirty="0"/>
          </a:p>
        </p:txBody>
      </p:sp>
      <p:sp>
        <p:nvSpPr>
          <p:cNvPr id="5" name="Footer Placeholder 4">
            <a:extLst>
              <a:ext uri="{FF2B5EF4-FFF2-40B4-BE49-F238E27FC236}">
                <a16:creationId xmlns:a16="http://schemas.microsoft.com/office/drawing/2014/main" id="{B7DB9E8E-D781-9AF9-1E0B-687CCD45B00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17A11C7-960E-191B-9B5B-5DD26BF38618}"/>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2559976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1C89A-BD06-0AE3-909B-41E64B7475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ABA18B4-572C-D3C3-C04B-53AECC94C2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DE4F3A5B-9CCB-F482-D25F-4A320CC151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4FD68-9D4C-5D44-9338-D926C0C868C4}"/>
              </a:ext>
            </a:extLst>
          </p:cNvPr>
          <p:cNvSpPr>
            <a:spLocks noGrp="1"/>
          </p:cNvSpPr>
          <p:nvPr>
            <p:ph type="dt" sz="half" idx="10"/>
          </p:nvPr>
        </p:nvSpPr>
        <p:spPr/>
        <p:txBody>
          <a:bodyPr/>
          <a:lstStyle/>
          <a:p>
            <a:fld id="{476B1D93-5321-4498-813C-402AE98F8838}" type="datetimeFigureOut">
              <a:rPr lang="en-GB" smtClean="0"/>
              <a:t>22/05/2025</a:t>
            </a:fld>
            <a:endParaRPr lang="en-GB" dirty="0"/>
          </a:p>
        </p:txBody>
      </p:sp>
      <p:sp>
        <p:nvSpPr>
          <p:cNvPr id="6" name="Footer Placeholder 5">
            <a:extLst>
              <a:ext uri="{FF2B5EF4-FFF2-40B4-BE49-F238E27FC236}">
                <a16:creationId xmlns:a16="http://schemas.microsoft.com/office/drawing/2014/main" id="{021E94E2-5C28-389E-F5E1-006D4FEBEA6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E5B5B58-F5DC-B18D-458C-FA0B0D1E4BEA}"/>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67995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3080F-1C87-F8AA-CCB5-7489A627A5D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9E4368-3726-C922-CC98-6CEA3F8134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EFF56D-DBCB-FC8B-50FD-D663C1DEC95F}"/>
              </a:ext>
            </a:extLst>
          </p:cNvPr>
          <p:cNvSpPr>
            <a:spLocks noGrp="1"/>
          </p:cNvSpPr>
          <p:nvPr>
            <p:ph type="dt" sz="half" idx="10"/>
          </p:nvPr>
        </p:nvSpPr>
        <p:spPr/>
        <p:txBody>
          <a:bodyPr/>
          <a:lstStyle/>
          <a:p>
            <a:fld id="{476B1D93-5321-4498-813C-402AE98F8838}" type="datetimeFigureOut">
              <a:rPr lang="en-GB" smtClean="0"/>
              <a:t>22/05/2025</a:t>
            </a:fld>
            <a:endParaRPr lang="en-GB" dirty="0"/>
          </a:p>
        </p:txBody>
      </p:sp>
      <p:sp>
        <p:nvSpPr>
          <p:cNvPr id="5" name="Footer Placeholder 4">
            <a:extLst>
              <a:ext uri="{FF2B5EF4-FFF2-40B4-BE49-F238E27FC236}">
                <a16:creationId xmlns:a16="http://schemas.microsoft.com/office/drawing/2014/main" id="{6DA06324-8DAE-36B9-7248-4FB9DC724D8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BE4EAEA-9EED-8707-718D-62B9115636A6}"/>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638735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49B875-4D0D-8F78-568F-41584E506A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130DBFA-C795-7645-DC70-59F851AB05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68BEB4-59C1-122B-8B60-A1DFA40992EB}"/>
              </a:ext>
            </a:extLst>
          </p:cNvPr>
          <p:cNvSpPr>
            <a:spLocks noGrp="1"/>
          </p:cNvSpPr>
          <p:nvPr>
            <p:ph type="dt" sz="half" idx="10"/>
          </p:nvPr>
        </p:nvSpPr>
        <p:spPr/>
        <p:txBody>
          <a:bodyPr/>
          <a:lstStyle/>
          <a:p>
            <a:fld id="{476B1D93-5321-4498-813C-402AE98F8838}" type="datetimeFigureOut">
              <a:rPr lang="en-GB" smtClean="0"/>
              <a:t>22/05/2025</a:t>
            </a:fld>
            <a:endParaRPr lang="en-GB" dirty="0"/>
          </a:p>
        </p:txBody>
      </p:sp>
      <p:sp>
        <p:nvSpPr>
          <p:cNvPr id="5" name="Footer Placeholder 4">
            <a:extLst>
              <a:ext uri="{FF2B5EF4-FFF2-40B4-BE49-F238E27FC236}">
                <a16:creationId xmlns:a16="http://schemas.microsoft.com/office/drawing/2014/main" id="{69E5077D-3652-AD2F-3E45-65C88D28A4FA}"/>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17B9886-B71A-91B4-3378-7EDFFB4E1728}"/>
              </a:ext>
            </a:extLst>
          </p:cNvPr>
          <p:cNvSpPr>
            <a:spLocks noGrp="1"/>
          </p:cNvSpPr>
          <p:nvPr>
            <p:ph type="sldNum" sz="quarter" idx="12"/>
          </p:nvPr>
        </p:nvSpPr>
        <p:spPr/>
        <p:txBody>
          <a:bodyPr/>
          <a:lstStyle/>
          <a:p>
            <a:fld id="{62FF0626-C4FA-4A65-B3C3-688AF19F76A7}" type="slidenum">
              <a:rPr lang="en-GB" smtClean="0"/>
              <a:t>‹#›</a:t>
            </a:fld>
            <a:endParaRPr lang="en-GB" dirty="0"/>
          </a:p>
        </p:txBody>
      </p:sp>
    </p:spTree>
    <p:extLst>
      <p:ext uri="{BB962C8B-B14F-4D97-AF65-F5344CB8AC3E}">
        <p14:creationId xmlns:p14="http://schemas.microsoft.com/office/powerpoint/2010/main" val="262602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99885-4F9F-2FE1-62C3-F0E979D43B4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ECCDDAB-86C6-C32F-826A-B037FFB4E4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4D07D36-349C-C9F4-5CE9-957EB2998E19}"/>
              </a:ext>
            </a:extLst>
          </p:cNvPr>
          <p:cNvSpPr>
            <a:spLocks noGrp="1"/>
          </p:cNvSpPr>
          <p:nvPr>
            <p:ph type="dt" sz="half" idx="10"/>
          </p:nvPr>
        </p:nvSpPr>
        <p:spPr/>
        <p:txBody>
          <a:bodyPr/>
          <a:lstStyle/>
          <a:p>
            <a:fld id="{6C20AAFD-FAF0-4E84-BCFF-2A78AF174191}" type="datetimeFigureOut">
              <a:rPr lang="en-GB" smtClean="0"/>
              <a:t>22/05/2025</a:t>
            </a:fld>
            <a:endParaRPr lang="en-GB" dirty="0"/>
          </a:p>
        </p:txBody>
      </p:sp>
      <p:sp>
        <p:nvSpPr>
          <p:cNvPr id="5" name="Footer Placeholder 4">
            <a:extLst>
              <a:ext uri="{FF2B5EF4-FFF2-40B4-BE49-F238E27FC236}">
                <a16:creationId xmlns:a16="http://schemas.microsoft.com/office/drawing/2014/main" id="{5950DB43-124C-3D9A-EE79-A41B83FC254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07E4E98-EB53-8FC4-F01D-A39501108642}"/>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2667725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8CE16-82C2-786E-B3AC-8B49FC2C764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4CABA70-06C5-83A3-440D-569A5B16413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EE54219-6087-980C-6549-A8519E03555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B763809-4408-1565-18E5-E8787FE0AD0B}"/>
              </a:ext>
            </a:extLst>
          </p:cNvPr>
          <p:cNvSpPr>
            <a:spLocks noGrp="1"/>
          </p:cNvSpPr>
          <p:nvPr>
            <p:ph type="dt" sz="half" idx="10"/>
          </p:nvPr>
        </p:nvSpPr>
        <p:spPr/>
        <p:txBody>
          <a:bodyPr/>
          <a:lstStyle/>
          <a:p>
            <a:fld id="{6C20AAFD-FAF0-4E84-BCFF-2A78AF174191}" type="datetimeFigureOut">
              <a:rPr lang="en-GB" smtClean="0"/>
              <a:t>22/05/2025</a:t>
            </a:fld>
            <a:endParaRPr lang="en-GB" dirty="0"/>
          </a:p>
        </p:txBody>
      </p:sp>
      <p:sp>
        <p:nvSpPr>
          <p:cNvPr id="6" name="Footer Placeholder 5">
            <a:extLst>
              <a:ext uri="{FF2B5EF4-FFF2-40B4-BE49-F238E27FC236}">
                <a16:creationId xmlns:a16="http://schemas.microsoft.com/office/drawing/2014/main" id="{7BEBBCF2-5CDE-0359-AC2C-806C557F533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6A21C50-0162-038F-2029-B63391072063}"/>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644119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895C-58A1-7014-C408-4C9364231F6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C14664B-D1A6-B562-7A86-006EEFCDC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8A64EDB-FE36-AA19-B262-3A154659A10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CBF4C1A-7132-29FB-C198-9BE6641931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C1C5F99-4633-E306-B724-AC941150A85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BD9830E-D3AC-A2C9-0478-20F5D72BC982}"/>
              </a:ext>
            </a:extLst>
          </p:cNvPr>
          <p:cNvSpPr>
            <a:spLocks noGrp="1"/>
          </p:cNvSpPr>
          <p:nvPr>
            <p:ph type="dt" sz="half" idx="10"/>
          </p:nvPr>
        </p:nvSpPr>
        <p:spPr/>
        <p:txBody>
          <a:bodyPr/>
          <a:lstStyle/>
          <a:p>
            <a:fld id="{6C20AAFD-FAF0-4E84-BCFF-2A78AF174191}" type="datetimeFigureOut">
              <a:rPr lang="en-GB" smtClean="0"/>
              <a:t>22/05/2025</a:t>
            </a:fld>
            <a:endParaRPr lang="en-GB" dirty="0"/>
          </a:p>
        </p:txBody>
      </p:sp>
      <p:sp>
        <p:nvSpPr>
          <p:cNvPr id="8" name="Footer Placeholder 7">
            <a:extLst>
              <a:ext uri="{FF2B5EF4-FFF2-40B4-BE49-F238E27FC236}">
                <a16:creationId xmlns:a16="http://schemas.microsoft.com/office/drawing/2014/main" id="{1092D772-38C9-D84A-2BAE-A9378352ADAA}"/>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86B5AB32-C693-0178-9FB2-EA6691FB2ADE}"/>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380439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43739-7F6F-77D9-FD25-CC8A7C23447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23D125C-1B7C-90AE-A1CE-96F8E12CBECE}"/>
              </a:ext>
            </a:extLst>
          </p:cNvPr>
          <p:cNvSpPr>
            <a:spLocks noGrp="1"/>
          </p:cNvSpPr>
          <p:nvPr>
            <p:ph type="dt" sz="half" idx="10"/>
          </p:nvPr>
        </p:nvSpPr>
        <p:spPr/>
        <p:txBody>
          <a:bodyPr/>
          <a:lstStyle/>
          <a:p>
            <a:fld id="{6C20AAFD-FAF0-4E84-BCFF-2A78AF174191}" type="datetimeFigureOut">
              <a:rPr lang="en-GB" smtClean="0"/>
              <a:t>22/05/2025</a:t>
            </a:fld>
            <a:endParaRPr lang="en-GB" dirty="0"/>
          </a:p>
        </p:txBody>
      </p:sp>
      <p:sp>
        <p:nvSpPr>
          <p:cNvPr id="4" name="Footer Placeholder 3">
            <a:extLst>
              <a:ext uri="{FF2B5EF4-FFF2-40B4-BE49-F238E27FC236}">
                <a16:creationId xmlns:a16="http://schemas.microsoft.com/office/drawing/2014/main" id="{AB1A137B-268F-6994-28A0-F28E2902D84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9883F75-9484-75EF-E465-0E782F565B8B}"/>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2884389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B043EA-A889-63CF-02CF-8D606CC0F640}"/>
              </a:ext>
            </a:extLst>
          </p:cNvPr>
          <p:cNvSpPr>
            <a:spLocks noGrp="1"/>
          </p:cNvSpPr>
          <p:nvPr>
            <p:ph type="dt" sz="half" idx="10"/>
          </p:nvPr>
        </p:nvSpPr>
        <p:spPr/>
        <p:txBody>
          <a:bodyPr/>
          <a:lstStyle/>
          <a:p>
            <a:fld id="{6C20AAFD-FAF0-4E84-BCFF-2A78AF174191}" type="datetimeFigureOut">
              <a:rPr lang="en-GB" smtClean="0"/>
              <a:t>22/05/2025</a:t>
            </a:fld>
            <a:endParaRPr lang="en-GB" dirty="0"/>
          </a:p>
        </p:txBody>
      </p:sp>
      <p:sp>
        <p:nvSpPr>
          <p:cNvPr id="3" name="Footer Placeholder 2">
            <a:extLst>
              <a:ext uri="{FF2B5EF4-FFF2-40B4-BE49-F238E27FC236}">
                <a16:creationId xmlns:a16="http://schemas.microsoft.com/office/drawing/2014/main" id="{FA17F86D-B76C-A076-A0AC-B30A336013CC}"/>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7493D56-D31F-7AA0-C201-00B08B987DD2}"/>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726630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14D57-235F-C4ED-8060-5B74041D87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C84AD89-9400-06D6-8EDD-08BA070DA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A7DBEA7-EFAC-7900-76AC-C3B9BD1CB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018C70-F859-69BB-7ECD-0853376BED12}"/>
              </a:ext>
            </a:extLst>
          </p:cNvPr>
          <p:cNvSpPr>
            <a:spLocks noGrp="1"/>
          </p:cNvSpPr>
          <p:nvPr>
            <p:ph type="dt" sz="half" idx="10"/>
          </p:nvPr>
        </p:nvSpPr>
        <p:spPr/>
        <p:txBody>
          <a:bodyPr/>
          <a:lstStyle/>
          <a:p>
            <a:fld id="{6C20AAFD-FAF0-4E84-BCFF-2A78AF174191}" type="datetimeFigureOut">
              <a:rPr lang="en-GB" smtClean="0"/>
              <a:t>22/05/2025</a:t>
            </a:fld>
            <a:endParaRPr lang="en-GB" dirty="0"/>
          </a:p>
        </p:txBody>
      </p:sp>
      <p:sp>
        <p:nvSpPr>
          <p:cNvPr id="6" name="Footer Placeholder 5">
            <a:extLst>
              <a:ext uri="{FF2B5EF4-FFF2-40B4-BE49-F238E27FC236}">
                <a16:creationId xmlns:a16="http://schemas.microsoft.com/office/drawing/2014/main" id="{5E23047C-5A95-DA5B-69B7-6658538CB3E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0BA2206-074C-49B0-5F13-B9BFF6FFF94D}"/>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3154194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105D-8EB9-1E44-D875-DCBF005711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58FCA205-AC87-8EF4-B420-AE18227BAE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3C7C4FE-8530-62B9-D978-60B550DB09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B299FF-1AA0-B25A-041A-0B5E6105463C}"/>
              </a:ext>
            </a:extLst>
          </p:cNvPr>
          <p:cNvSpPr>
            <a:spLocks noGrp="1"/>
          </p:cNvSpPr>
          <p:nvPr>
            <p:ph type="dt" sz="half" idx="10"/>
          </p:nvPr>
        </p:nvSpPr>
        <p:spPr/>
        <p:txBody>
          <a:bodyPr/>
          <a:lstStyle/>
          <a:p>
            <a:fld id="{6C20AAFD-FAF0-4E84-BCFF-2A78AF174191}" type="datetimeFigureOut">
              <a:rPr lang="en-GB" smtClean="0"/>
              <a:t>22/05/2025</a:t>
            </a:fld>
            <a:endParaRPr lang="en-GB" dirty="0"/>
          </a:p>
        </p:txBody>
      </p:sp>
      <p:sp>
        <p:nvSpPr>
          <p:cNvPr id="6" name="Footer Placeholder 5">
            <a:extLst>
              <a:ext uri="{FF2B5EF4-FFF2-40B4-BE49-F238E27FC236}">
                <a16:creationId xmlns:a16="http://schemas.microsoft.com/office/drawing/2014/main" id="{5648DB5A-9204-6CCE-D093-E0D9A6FB86A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D7E0C79-4F5D-A57E-7966-91D9E67F7625}"/>
              </a:ext>
            </a:extLst>
          </p:cNvPr>
          <p:cNvSpPr>
            <a:spLocks noGrp="1"/>
          </p:cNvSpPr>
          <p:nvPr>
            <p:ph type="sldNum" sz="quarter" idx="12"/>
          </p:nvPr>
        </p:nvSpPr>
        <p:spPr/>
        <p:txBody>
          <a:bodyPr/>
          <a:lstStyle/>
          <a:p>
            <a:fld id="{5ABFC36F-0EFA-42F8-94DF-8262713BEDDD}" type="slidenum">
              <a:rPr lang="en-GB" smtClean="0"/>
              <a:t>‹#›</a:t>
            </a:fld>
            <a:endParaRPr lang="en-GB" dirty="0"/>
          </a:p>
        </p:txBody>
      </p:sp>
    </p:spTree>
    <p:extLst>
      <p:ext uri="{BB962C8B-B14F-4D97-AF65-F5344CB8AC3E}">
        <p14:creationId xmlns:p14="http://schemas.microsoft.com/office/powerpoint/2010/main" val="4146022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60BE48-D757-73C6-240E-033BD31FF4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E5BFCB9-653A-1FDA-C2FA-D79F294C44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F171FA9-E584-758E-4E66-257660EF20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20AAFD-FAF0-4E84-BCFF-2A78AF174191}" type="datetimeFigureOut">
              <a:rPr lang="en-GB" smtClean="0"/>
              <a:t>22/05/2025</a:t>
            </a:fld>
            <a:endParaRPr lang="en-GB" dirty="0"/>
          </a:p>
        </p:txBody>
      </p:sp>
      <p:sp>
        <p:nvSpPr>
          <p:cNvPr id="5" name="Footer Placeholder 4">
            <a:extLst>
              <a:ext uri="{FF2B5EF4-FFF2-40B4-BE49-F238E27FC236}">
                <a16:creationId xmlns:a16="http://schemas.microsoft.com/office/drawing/2014/main" id="{E714F706-A230-1E1C-FE86-EBF81B9CCA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C82D7793-A77B-F956-D422-0DE65608B1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BFC36F-0EFA-42F8-94DF-8262713BEDDD}" type="slidenum">
              <a:rPr lang="en-GB" smtClean="0"/>
              <a:t>‹#›</a:t>
            </a:fld>
            <a:endParaRPr lang="en-GB" dirty="0"/>
          </a:p>
        </p:txBody>
      </p:sp>
      <p:sp>
        <p:nvSpPr>
          <p:cNvPr id="8" name="TextBox 7">
            <a:extLst>
              <a:ext uri="{FF2B5EF4-FFF2-40B4-BE49-F238E27FC236}">
                <a16:creationId xmlns:a16="http://schemas.microsoft.com/office/drawing/2014/main" id="{32E5719B-1A42-76DA-05BF-88465D6FF62A}"/>
              </a:ext>
            </a:extLst>
          </p:cNvPr>
          <p:cNvSpPr txBox="1"/>
          <p:nvPr userDrawn="1">
            <p:extLst>
              <p:ext uri="{1162E1C5-73C7-4A58-AE30-91384D911F3F}">
                <p184:classification xmlns:p184="http://schemas.microsoft.com/office/powerpoint/2018/4/main" val="ftr"/>
              </p:ext>
            </p:extLst>
          </p:nvPr>
        </p:nvSpPr>
        <p:spPr>
          <a:xfrm>
            <a:off x="5913438" y="6657340"/>
            <a:ext cx="390525" cy="137160"/>
          </a:xfrm>
          <a:prstGeom prst="rect">
            <a:avLst/>
          </a:prstGeom>
        </p:spPr>
        <p:txBody>
          <a:bodyPr horzOverflow="overflow" lIns="0" tIns="0" rIns="0" bIns="0">
            <a:spAutoFit/>
          </a:bodyPr>
          <a:lstStyle/>
          <a:p>
            <a:pPr algn="l"/>
            <a:r>
              <a:rPr lang="en-GB" sz="9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217179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2E2932-0647-4568-8E3B-206FCF91B0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F3CF34-8554-526C-9E13-24FB6451D0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8129AA-B55E-5277-B590-4A372C5F03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6B1D93-5321-4498-813C-402AE98F8838}" type="datetimeFigureOut">
              <a:rPr lang="en-GB" smtClean="0"/>
              <a:t>22/05/2025</a:t>
            </a:fld>
            <a:endParaRPr lang="en-GB" dirty="0"/>
          </a:p>
        </p:txBody>
      </p:sp>
      <p:sp>
        <p:nvSpPr>
          <p:cNvPr id="5" name="Footer Placeholder 4">
            <a:extLst>
              <a:ext uri="{FF2B5EF4-FFF2-40B4-BE49-F238E27FC236}">
                <a16:creationId xmlns:a16="http://schemas.microsoft.com/office/drawing/2014/main" id="{2DF4029B-44D3-C5E6-BF59-4754871A52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E5C225D0-4889-1212-F881-3E6AF43F25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F0626-C4FA-4A65-B3C3-688AF19F76A7}" type="slidenum">
              <a:rPr lang="en-GB" smtClean="0"/>
              <a:t>‹#›</a:t>
            </a:fld>
            <a:endParaRPr lang="en-GB" dirty="0"/>
          </a:p>
        </p:txBody>
      </p:sp>
      <p:sp>
        <p:nvSpPr>
          <p:cNvPr id="8" name="TextBox 7">
            <a:extLst>
              <a:ext uri="{FF2B5EF4-FFF2-40B4-BE49-F238E27FC236}">
                <a16:creationId xmlns:a16="http://schemas.microsoft.com/office/drawing/2014/main" id="{16D1E14E-1014-86D5-667B-EEF667627EA3}"/>
              </a:ext>
            </a:extLst>
          </p:cNvPr>
          <p:cNvSpPr txBox="1"/>
          <p:nvPr>
            <p:extLst>
              <p:ext uri="{1162E1C5-73C7-4A58-AE30-91384D911F3F}">
                <p184:classification xmlns:p184="http://schemas.microsoft.com/office/powerpoint/2018/4/main" val="ftr"/>
              </p:ext>
            </p:extLst>
          </p:nvPr>
        </p:nvSpPr>
        <p:spPr>
          <a:xfrm>
            <a:off x="5913438" y="6657340"/>
            <a:ext cx="390525" cy="137160"/>
          </a:xfrm>
          <a:prstGeom prst="rect">
            <a:avLst/>
          </a:prstGeom>
        </p:spPr>
        <p:txBody>
          <a:bodyPr horzOverflow="overflow" lIns="0" tIns="0" rIns="0" bIns="0">
            <a:spAutoFit/>
          </a:bodyPr>
          <a:lstStyle/>
          <a:p>
            <a:pPr algn="l"/>
            <a:r>
              <a:rPr lang="en-GB" sz="9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539069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1.svg"/><Relationship Id="rId5" Type="http://schemas.openxmlformats.org/officeDocument/2006/relationships/image" Target="../media/image4.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openxmlformats.org/officeDocument/2006/relationships/hyperlink" Target="https://www.mycompasshse.co.uk/media/wp2e42rd/co25_com_stst_051587_a4_ghp_04_crosscontamination-blk.pdf" TargetMode="External"/><Relationship Id="rId3" Type="http://schemas.openxmlformats.org/officeDocument/2006/relationships/image" Target="../media/image2.png"/><Relationship Id="rId7" Type="http://schemas.openxmlformats.org/officeDocument/2006/relationships/hyperlink" Target="https://www.mycompasshse.co.uk/media/ckebtfz2/co25_com_stst_051586_a4_ghp_03_pestcontrol-blk.pdf"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1.svg"/><Relationship Id="rId11" Type="http://schemas.openxmlformats.org/officeDocument/2006/relationships/image" Target="../media/image27.png"/><Relationship Id="rId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3.jpeg"/><Relationship Id="rId9" Type="http://schemas.openxmlformats.org/officeDocument/2006/relationships/hyperlink" Target="https://compass.linneymycentre.com/Login.aspx?ReturnUrl=%2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compasssupport@linney.com"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1.svg"/><Relationship Id="rId5" Type="http://schemas.openxmlformats.org/officeDocument/2006/relationships/image" Target="../media/image4.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1.svg"/><Relationship Id="rId5" Type="http://schemas.openxmlformats.org/officeDocument/2006/relationships/image" Target="../media/image4.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hyperlink" Target="https://www.mycompasshse.co.uk/media/g0fcuzwg/6387es05-coshh-product-inventorydocx.docx"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1.svg"/><Relationship Id="rId5" Type="http://schemas.openxmlformats.org/officeDocument/2006/relationships/image" Target="../media/image4.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8" Type="http://schemas.openxmlformats.org/officeDocument/2006/relationships/hyperlink" Target="https://www.mycompasshse.co.uk/sector-hse/chco/chemical-safety/" TargetMode="External"/><Relationship Id="rId13"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hyperlink" Target="https://www.mycompasshse.co.uk/workplace-safety/chemical-safety-coshh/" TargetMode="External"/><Relationship Id="rId12"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1.svg"/><Relationship Id="rId11" Type="http://schemas.openxmlformats.org/officeDocument/2006/relationships/image" Target="../media/image31.png"/><Relationship Id="rId5" Type="http://schemas.openxmlformats.org/officeDocument/2006/relationships/image" Target="../media/image4.png"/><Relationship Id="rId10" Type="http://schemas.openxmlformats.org/officeDocument/2006/relationships/image" Target="../media/image30.png"/><Relationship Id="rId4" Type="http://schemas.openxmlformats.org/officeDocument/2006/relationships/image" Target="../media/image3.jpe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1.svg"/><Relationship Id="rId11" Type="http://schemas.openxmlformats.org/officeDocument/2006/relationships/image" Target="../media/image38.png"/><Relationship Id="rId5" Type="http://schemas.openxmlformats.org/officeDocument/2006/relationships/image" Target="../media/image4.png"/><Relationship Id="rId10" Type="http://schemas.openxmlformats.org/officeDocument/2006/relationships/image" Target="../media/image37.svg"/><Relationship Id="rId4" Type="http://schemas.openxmlformats.org/officeDocument/2006/relationships/image" Target="../media/image3.jpeg"/><Relationship Id="rId9" Type="http://schemas.openxmlformats.org/officeDocument/2006/relationships/image" Target="../media/image36.png"/><Relationship Id="rId14" Type="http://schemas.openxmlformats.org/officeDocument/2006/relationships/image" Target="../media/image41.sv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hyperlink" Target="https://www.mycompasshse.co.uk/food-safety/world-food-safety-day-7th-june-2025/"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1.svg"/><Relationship Id="rId5" Type="http://schemas.openxmlformats.org/officeDocument/2006/relationships/image" Target="../media/image4.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2.png"/><Relationship Id="rId7" Type="http://schemas.openxmlformats.org/officeDocument/2006/relationships/hyperlink" Target="https://www.mycompasshse.co.uk/compliance/continuous-improvement/"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1.svg"/><Relationship Id="rId11" Type="http://schemas.openxmlformats.org/officeDocument/2006/relationships/image" Target="../media/image16.sv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jpeg"/><Relationship Id="rId9" Type="http://schemas.openxmlformats.org/officeDocument/2006/relationships/image" Target="../media/image43.e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21.sv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sv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3.jpeg"/><Relationship Id="rId9" Type="http://schemas.openxmlformats.org/officeDocument/2006/relationships/image" Target="../media/image9.png"/><Relationship Id="rId1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oleObject" Target="../embeddings/oleObject3.bin"/><Relationship Id="rId3" Type="http://schemas.openxmlformats.org/officeDocument/2006/relationships/image" Target="../media/image2.png"/><Relationship Id="rId7" Type="http://schemas.openxmlformats.org/officeDocument/2006/relationships/image" Target="../media/image15.png"/><Relationship Id="rId12"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svg"/><Relationship Id="rId11" Type="http://schemas.openxmlformats.org/officeDocument/2006/relationships/oleObject" Target="../embeddings/oleObject2.bin"/><Relationship Id="rId5" Type="http://schemas.openxmlformats.org/officeDocument/2006/relationships/image" Target="../media/image4.png"/><Relationship Id="rId10" Type="http://schemas.openxmlformats.org/officeDocument/2006/relationships/image" Target="../media/image17.emf"/><Relationship Id="rId4" Type="http://schemas.openxmlformats.org/officeDocument/2006/relationships/image" Target="../media/image3.jpeg"/><Relationship Id="rId9" Type="http://schemas.openxmlformats.org/officeDocument/2006/relationships/oleObject" Target="../embeddings/oleObject1.bin"/><Relationship Id="rId14" Type="http://schemas.openxmlformats.org/officeDocument/2006/relationships/image" Target="../media/image19.emf"/></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png"/><Relationship Id="rId7" Type="http://schemas.openxmlformats.org/officeDocument/2006/relationships/image" Target="../media/image15.png"/><Relationship Id="rId12"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5.svg"/><Relationship Id="rId11" Type="http://schemas.openxmlformats.org/officeDocument/2006/relationships/oleObject" Target="../embeddings/oleObject3.bin"/><Relationship Id="rId5" Type="http://schemas.openxmlformats.org/officeDocument/2006/relationships/image" Target="../media/image4.png"/><Relationship Id="rId10" Type="http://schemas.openxmlformats.org/officeDocument/2006/relationships/image" Target="../media/image18.emf"/><Relationship Id="rId4" Type="http://schemas.openxmlformats.org/officeDocument/2006/relationships/image" Target="../media/image3.jpeg"/><Relationship Id="rId9"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2.png"/><Relationship Id="rId7" Type="http://schemas.openxmlformats.org/officeDocument/2006/relationships/hyperlink" Target="https://www.mycompasshse.co.uk/media/wp2e42rd/co25_com_stst_051587_a4_ghp_04_crosscontamination-blk.pdf"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1.svg"/><Relationship Id="rId5" Type="http://schemas.openxmlformats.org/officeDocument/2006/relationships/image" Target="../media/image4.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hyperlink" Target="https://www.mycompasshse.co.uk/media/ckebtfz2/co25_com_stst_051586_a4_ghp_03_pestcontrol-blk.pdf"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hyperlink" Target="https://www.mycompasshse.co.uk/air3/" TargetMode="External"/><Relationship Id="rId3" Type="http://schemas.openxmlformats.org/officeDocument/2006/relationships/image" Target="../media/image2.png"/><Relationship Id="rId7" Type="http://schemas.openxmlformats.org/officeDocument/2006/relationships/hyperlink" Target="https://www.mycompasshse.co.uk/media/ckebtfz2/co25_com_stst_051586_a4_ghp_03_pestcontrol-blk.pdf"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1.svg"/><Relationship Id="rId5" Type="http://schemas.openxmlformats.org/officeDocument/2006/relationships/image" Target="../media/image4.png"/><Relationship Id="rId10" Type="http://schemas.openxmlformats.org/officeDocument/2006/relationships/hyperlink" Target="https://www.mycompasshse.co.uk/media/fjwjk3bq/5999pest-control-checklist-training-record-jan-22docx.docx" TargetMode="External"/><Relationship Id="rId4" Type="http://schemas.openxmlformats.org/officeDocument/2006/relationships/image" Target="../media/image3.jpeg"/><Relationship Id="rId9" Type="http://schemas.openxmlformats.org/officeDocument/2006/relationships/hyperlink" Target="https://www.mycompasshse.co.uk/media/yj1bgxqh/5998pest-control-checklist-jan-22docx.doc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0262E-28E0-075E-0845-D303B13C6BEE}"/>
              </a:ext>
            </a:extLst>
          </p:cNvPr>
          <p:cNvPicPr>
            <a:picLocks noChangeAspect="1"/>
          </p:cNvPicPr>
          <p:nvPr/>
        </p:nvPicPr>
        <p:blipFill>
          <a:blip r:embed="rId2"/>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A8D7EE9E-08AA-8CDD-88BE-22A3C846B2EB}"/>
              </a:ext>
            </a:extLst>
          </p:cNvPr>
          <p:cNvSpPr>
            <a:spLocks noGrp="1"/>
          </p:cNvSpPr>
          <p:nvPr>
            <p:ph idx="1"/>
          </p:nvPr>
        </p:nvSpPr>
        <p:spPr>
          <a:xfrm>
            <a:off x="402336" y="1825625"/>
            <a:ext cx="2743200" cy="4351338"/>
          </a:xfrm>
        </p:spPr>
        <p:txBody>
          <a:bodyPr/>
          <a:lstStyle/>
          <a:p>
            <a:pPr marL="0" indent="0">
              <a:buNone/>
            </a:pPr>
            <a:endParaRPr lang="en-GB" dirty="0"/>
          </a:p>
          <a:p>
            <a:pPr marL="0" indent="0">
              <a:buNone/>
            </a:pPr>
            <a:r>
              <a:rPr lang="en-GB" b="1" dirty="0"/>
              <a:t>Vacherin Monthly H&amp;S Meeting</a:t>
            </a:r>
          </a:p>
          <a:p>
            <a:pPr marL="0" indent="0">
              <a:buNone/>
            </a:pPr>
            <a:endParaRPr lang="en-GB" dirty="0"/>
          </a:p>
          <a:p>
            <a:pPr marL="0" indent="0">
              <a:buNone/>
            </a:pPr>
            <a:r>
              <a:rPr lang="en-GB" dirty="0"/>
              <a:t>May 2025</a:t>
            </a:r>
          </a:p>
        </p:txBody>
      </p:sp>
    </p:spTree>
    <p:extLst>
      <p:ext uri="{BB962C8B-B14F-4D97-AF65-F5344CB8AC3E}">
        <p14:creationId xmlns:p14="http://schemas.microsoft.com/office/powerpoint/2010/main" val="1781673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ACD-AF47-415F-F357-5F8683205B4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28917F-B98E-2F76-6AD1-3EB6D31A4FA9}"/>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0FE86174-232F-DBE9-C50D-5EFA5B5649DC}"/>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5560B1A4-DE24-EAF3-29BB-15737F232B95}"/>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F1DBD334-8DDB-7FD5-0B99-EB23FED86F31}"/>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D29438C0-D079-1BA9-1333-8B9758487A7F}"/>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D444E1E-EC0F-F6BA-A15E-57A70E3B3A9C}"/>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BAB7650-7CBC-0EDF-B614-7E9FBCBD7A56}"/>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E24A97F-10C3-C50C-A408-60988186E023}"/>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78657-5AC2-CAD1-557B-E28830CD478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4" name="Title 1">
            <a:extLst>
              <a:ext uri="{FF2B5EF4-FFF2-40B4-BE49-F238E27FC236}">
                <a16:creationId xmlns:a16="http://schemas.microsoft.com/office/drawing/2014/main" id="{DEFB3336-D0DB-D696-ECE4-50233D5E55A7}"/>
              </a:ext>
            </a:extLst>
          </p:cNvPr>
          <p:cNvSpPr txBox="1">
            <a:spLocks/>
          </p:cNvSpPr>
          <p:nvPr/>
        </p:nvSpPr>
        <p:spPr>
          <a:xfrm>
            <a:off x="320773" y="11050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9" name="Content Placeholder 2">
            <a:extLst>
              <a:ext uri="{FF2B5EF4-FFF2-40B4-BE49-F238E27FC236}">
                <a16:creationId xmlns:a16="http://schemas.microsoft.com/office/drawing/2014/main" id="{0597FEF3-7651-D57C-4380-67CF8964460D}"/>
              </a:ext>
            </a:extLst>
          </p:cNvPr>
          <p:cNvSpPr txBox="1">
            <a:spLocks/>
          </p:cNvSpPr>
          <p:nvPr/>
        </p:nvSpPr>
        <p:spPr>
          <a:xfrm>
            <a:off x="320773" y="1208232"/>
            <a:ext cx="10880627" cy="55392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6"/>
              </a:buClr>
              <a:buNone/>
            </a:pPr>
            <a:r>
              <a:rPr lang="en-GB" dirty="0"/>
              <a:t>The Compass pest escalation process:</a:t>
            </a:r>
            <a:br>
              <a:rPr lang="en-GB" dirty="0"/>
            </a:br>
            <a:endParaRPr lang="en-GB" dirty="0"/>
          </a:p>
          <a:p>
            <a:pPr marL="0" indent="0" algn="ctr">
              <a:buClr>
                <a:schemeClr val="accent6"/>
              </a:buClr>
              <a:buNone/>
            </a:pPr>
            <a:r>
              <a:rPr lang="en-GB" b="1" dirty="0"/>
              <a:t>Live</a:t>
            </a:r>
            <a:r>
              <a:rPr lang="en-GB" dirty="0"/>
              <a:t> pest activity in </a:t>
            </a:r>
            <a:r>
              <a:rPr lang="en-GB" b="1" dirty="0"/>
              <a:t>food preparation </a:t>
            </a:r>
            <a:r>
              <a:rPr lang="en-GB" dirty="0"/>
              <a:t>or </a:t>
            </a:r>
            <a:r>
              <a:rPr lang="en-GB" b="1" dirty="0"/>
              <a:t>food storage areas </a:t>
            </a:r>
            <a:br>
              <a:rPr lang="en-GB" b="1" dirty="0"/>
            </a:br>
            <a:r>
              <a:rPr lang="en-GB" dirty="0"/>
              <a:t>deems the catering operation </a:t>
            </a:r>
            <a:r>
              <a:rPr lang="en-GB" b="1" dirty="0"/>
              <a:t>not fit to trade,</a:t>
            </a:r>
            <a:br>
              <a:rPr lang="en-GB" dirty="0"/>
            </a:br>
            <a:r>
              <a:rPr lang="en-GB" b="1" dirty="0"/>
              <a:t>temporary voluntary closure</a:t>
            </a:r>
            <a:r>
              <a:rPr lang="en-GB" dirty="0"/>
              <a:t> is required for </a:t>
            </a:r>
            <a:r>
              <a:rPr lang="en-GB" b="1" dirty="0"/>
              <a:t>48 hours </a:t>
            </a:r>
          </a:p>
          <a:p>
            <a:pPr marL="0" indent="0">
              <a:buClr>
                <a:schemeClr val="accent6"/>
              </a:buClr>
              <a:buNone/>
            </a:pPr>
            <a:endParaRPr lang="en-GB" dirty="0"/>
          </a:p>
          <a:p>
            <a:pPr>
              <a:buClr>
                <a:schemeClr val="accent6"/>
              </a:buClr>
              <a:buFont typeface="Wingdings" panose="05000000000000000000" pitchFamily="2" charset="2"/>
              <a:buChar char="ü"/>
            </a:pPr>
            <a:endParaRPr lang="en-GB" dirty="0"/>
          </a:p>
          <a:p>
            <a:pPr marL="0" indent="0">
              <a:buNone/>
            </a:pPr>
            <a:endParaRPr lang="en-GB" dirty="0"/>
          </a:p>
          <a:p>
            <a:pPr marL="0" indent="0" algn="l">
              <a:buNone/>
            </a:pPr>
            <a:endParaRPr lang="en-GB" dirty="0"/>
          </a:p>
        </p:txBody>
      </p:sp>
      <p:sp>
        <p:nvSpPr>
          <p:cNvPr id="12" name="Title 1">
            <a:extLst>
              <a:ext uri="{FF2B5EF4-FFF2-40B4-BE49-F238E27FC236}">
                <a16:creationId xmlns:a16="http://schemas.microsoft.com/office/drawing/2014/main" id="{273CBEA3-2890-2AF7-3CD1-DCBBC6CDF700}"/>
              </a:ext>
            </a:extLst>
          </p:cNvPr>
          <p:cNvSpPr txBox="1">
            <a:spLocks/>
          </p:cNvSpPr>
          <p:nvPr/>
        </p:nvSpPr>
        <p:spPr>
          <a:xfrm>
            <a:off x="990600" y="212725"/>
            <a:ext cx="8046072" cy="6785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Pest escalation process</a:t>
            </a:r>
          </a:p>
        </p:txBody>
      </p:sp>
      <p:pic>
        <p:nvPicPr>
          <p:cNvPr id="15" name="Picture 14">
            <a:extLst>
              <a:ext uri="{FF2B5EF4-FFF2-40B4-BE49-F238E27FC236}">
                <a16:creationId xmlns:a16="http://schemas.microsoft.com/office/drawing/2014/main" id="{46653C49-76B6-A477-DCD3-1C825AB2D9B0}"/>
              </a:ext>
            </a:extLst>
          </p:cNvPr>
          <p:cNvPicPr>
            <a:picLocks noChangeAspect="1"/>
          </p:cNvPicPr>
          <p:nvPr/>
        </p:nvPicPr>
        <p:blipFill>
          <a:blip r:embed="rId7"/>
          <a:stretch>
            <a:fillRect/>
          </a:stretch>
        </p:blipFill>
        <p:spPr>
          <a:xfrm>
            <a:off x="2007712" y="3429000"/>
            <a:ext cx="7506748" cy="2667372"/>
          </a:xfrm>
          <a:prstGeom prst="rect">
            <a:avLst/>
          </a:prstGeom>
        </p:spPr>
      </p:pic>
    </p:spTree>
    <p:extLst>
      <p:ext uri="{BB962C8B-B14F-4D97-AF65-F5344CB8AC3E}">
        <p14:creationId xmlns:p14="http://schemas.microsoft.com/office/powerpoint/2010/main" val="4185140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ACD-AF47-415F-F357-5F8683205B4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28917F-B98E-2F76-6AD1-3EB6D31A4FA9}"/>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0FE86174-232F-DBE9-C50D-5EFA5B5649DC}"/>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5560B1A4-DE24-EAF3-29BB-15737F232B95}"/>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F1DBD334-8DDB-7FD5-0B99-EB23FED86F31}"/>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D29438C0-D079-1BA9-1333-8B9758487A7F}"/>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D444E1E-EC0F-F6BA-A15E-57A70E3B3A9C}"/>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BAB7650-7CBC-0EDF-B614-7E9FBCBD7A56}"/>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E24A97F-10C3-C50C-A408-60988186E023}"/>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78657-5AC2-CAD1-557B-E28830CD478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4" name="Title 1">
            <a:extLst>
              <a:ext uri="{FF2B5EF4-FFF2-40B4-BE49-F238E27FC236}">
                <a16:creationId xmlns:a16="http://schemas.microsoft.com/office/drawing/2014/main" id="{DEFB3336-D0DB-D696-ECE4-50233D5E55A7}"/>
              </a:ext>
            </a:extLst>
          </p:cNvPr>
          <p:cNvSpPr txBox="1">
            <a:spLocks/>
          </p:cNvSpPr>
          <p:nvPr/>
        </p:nvSpPr>
        <p:spPr>
          <a:xfrm>
            <a:off x="990600" y="5175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9" name="Content Placeholder 2">
            <a:extLst>
              <a:ext uri="{FF2B5EF4-FFF2-40B4-BE49-F238E27FC236}">
                <a16:creationId xmlns:a16="http://schemas.microsoft.com/office/drawing/2014/main" id="{0597FEF3-7651-D57C-4380-67CF8964460D}"/>
              </a:ext>
            </a:extLst>
          </p:cNvPr>
          <p:cNvSpPr txBox="1">
            <a:spLocks/>
          </p:cNvSpPr>
          <p:nvPr/>
        </p:nvSpPr>
        <p:spPr>
          <a:xfrm>
            <a:off x="85213" y="1169344"/>
            <a:ext cx="10880627" cy="55392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6"/>
              </a:buClr>
              <a:buNone/>
            </a:pPr>
            <a:r>
              <a:rPr lang="en-GB" dirty="0"/>
              <a:t>Please replace the versions of </a:t>
            </a:r>
            <a:r>
              <a:rPr lang="en-GB" dirty="0">
                <a:hlinkClick r:id="rId7"/>
              </a:rPr>
              <a:t>GHP 3</a:t>
            </a:r>
            <a:r>
              <a:rPr lang="en-GB" dirty="0"/>
              <a:t> &amp; </a:t>
            </a:r>
            <a:r>
              <a:rPr lang="en-GB" dirty="0">
                <a:hlinkClick r:id="rId8"/>
              </a:rPr>
              <a:t>GHP 4 </a:t>
            </a:r>
            <a:r>
              <a:rPr lang="en-GB" dirty="0"/>
              <a:t>you have in your </a:t>
            </a:r>
            <a:br>
              <a:rPr lang="en-GB" dirty="0"/>
            </a:br>
            <a:r>
              <a:rPr lang="en-GB" dirty="0"/>
              <a:t>food safety management system folders</a:t>
            </a:r>
            <a:br>
              <a:rPr lang="en-GB" dirty="0"/>
            </a:br>
            <a:br>
              <a:rPr lang="en-GB" dirty="0"/>
            </a:br>
            <a:r>
              <a:rPr lang="en-GB" dirty="0"/>
              <a:t>They are both now Version 4</a:t>
            </a:r>
            <a:br>
              <a:rPr lang="en-GB" dirty="0"/>
            </a:br>
            <a:br>
              <a:rPr lang="en-GB" dirty="0"/>
            </a:br>
            <a:br>
              <a:rPr lang="en-GB" dirty="0"/>
            </a:br>
            <a:br>
              <a:rPr lang="en-GB" dirty="0"/>
            </a:br>
            <a:br>
              <a:rPr lang="en-GB" dirty="0"/>
            </a:br>
            <a:r>
              <a:rPr lang="en-GB" dirty="0"/>
              <a:t>Printed versions of the GHPs are available to order from </a:t>
            </a:r>
            <a:r>
              <a:rPr lang="en-GB" dirty="0">
                <a:hlinkClick r:id="rId9"/>
              </a:rPr>
              <a:t>Linney</a:t>
            </a:r>
            <a:r>
              <a:rPr lang="en-GB" dirty="0"/>
              <a:t>,</a:t>
            </a:r>
            <a:br>
              <a:rPr lang="en-GB" dirty="0"/>
            </a:br>
            <a:r>
              <a:rPr lang="en-GB" dirty="0"/>
              <a:t>alternatively, you can print from HSE website and replace</a:t>
            </a:r>
          </a:p>
          <a:p>
            <a:pPr marL="0" indent="0" algn="ctr">
              <a:buClr>
                <a:schemeClr val="accent6"/>
              </a:buClr>
              <a:buNone/>
            </a:pPr>
            <a:endParaRPr lang="en-GB" dirty="0"/>
          </a:p>
          <a:p>
            <a:pPr marL="0" indent="0" algn="ctr">
              <a:buClr>
                <a:schemeClr val="accent6"/>
              </a:buClr>
              <a:buNone/>
            </a:pPr>
            <a:r>
              <a:rPr lang="en-GB" dirty="0"/>
              <a:t>Please brief you team members on the changes</a:t>
            </a:r>
          </a:p>
          <a:p>
            <a:pPr marL="0" indent="0">
              <a:buClr>
                <a:schemeClr val="accent6"/>
              </a:buClr>
              <a:buNone/>
            </a:pPr>
            <a:endParaRPr lang="en-GB" dirty="0"/>
          </a:p>
          <a:p>
            <a:pPr marL="0" indent="0">
              <a:buClr>
                <a:schemeClr val="accent6"/>
              </a:buClr>
              <a:buNone/>
            </a:pPr>
            <a:endParaRPr lang="en-GB" dirty="0"/>
          </a:p>
          <a:p>
            <a:pPr>
              <a:buClr>
                <a:schemeClr val="accent6"/>
              </a:buClr>
              <a:buFont typeface="Wingdings" panose="05000000000000000000" pitchFamily="2" charset="2"/>
              <a:buChar char="ü"/>
            </a:pPr>
            <a:endParaRPr lang="en-GB" dirty="0"/>
          </a:p>
          <a:p>
            <a:pPr marL="0" indent="0">
              <a:buNone/>
            </a:pPr>
            <a:endParaRPr lang="en-GB" dirty="0"/>
          </a:p>
          <a:p>
            <a:pPr marL="0" indent="0" algn="l">
              <a:buNone/>
            </a:pPr>
            <a:endParaRPr lang="en-GB" dirty="0"/>
          </a:p>
        </p:txBody>
      </p:sp>
      <p:pic>
        <p:nvPicPr>
          <p:cNvPr id="17" name="Picture 16">
            <a:extLst>
              <a:ext uri="{FF2B5EF4-FFF2-40B4-BE49-F238E27FC236}">
                <a16:creationId xmlns:a16="http://schemas.microsoft.com/office/drawing/2014/main" id="{DACCBD8E-A3E1-ACF2-3D5B-AC8F790BDF43}"/>
              </a:ext>
            </a:extLst>
          </p:cNvPr>
          <p:cNvPicPr>
            <a:picLocks noChangeAspect="1"/>
          </p:cNvPicPr>
          <p:nvPr/>
        </p:nvPicPr>
        <p:blipFill>
          <a:blip r:embed="rId10"/>
          <a:stretch>
            <a:fillRect/>
          </a:stretch>
        </p:blipFill>
        <p:spPr>
          <a:xfrm>
            <a:off x="5527064" y="2821014"/>
            <a:ext cx="3686689" cy="1086002"/>
          </a:xfrm>
          <a:prstGeom prst="rect">
            <a:avLst/>
          </a:prstGeom>
        </p:spPr>
      </p:pic>
      <p:pic>
        <p:nvPicPr>
          <p:cNvPr id="19" name="Picture 18">
            <a:extLst>
              <a:ext uri="{FF2B5EF4-FFF2-40B4-BE49-F238E27FC236}">
                <a16:creationId xmlns:a16="http://schemas.microsoft.com/office/drawing/2014/main" id="{7C72FFCD-3328-00CA-9D66-C13F1A2B1DB3}"/>
              </a:ext>
            </a:extLst>
          </p:cNvPr>
          <p:cNvPicPr>
            <a:picLocks noChangeAspect="1"/>
          </p:cNvPicPr>
          <p:nvPr/>
        </p:nvPicPr>
        <p:blipFill>
          <a:blip r:embed="rId11"/>
          <a:stretch>
            <a:fillRect/>
          </a:stretch>
        </p:blipFill>
        <p:spPr>
          <a:xfrm>
            <a:off x="1148447" y="2821014"/>
            <a:ext cx="3864555" cy="1117960"/>
          </a:xfrm>
          <a:prstGeom prst="rect">
            <a:avLst/>
          </a:prstGeom>
        </p:spPr>
      </p:pic>
    </p:spTree>
    <p:extLst>
      <p:ext uri="{BB962C8B-B14F-4D97-AF65-F5344CB8AC3E}">
        <p14:creationId xmlns:p14="http://schemas.microsoft.com/office/powerpoint/2010/main" val="206594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ACD-AF47-415F-F357-5F8683205B4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28917F-B98E-2F76-6AD1-3EB6D31A4FA9}"/>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0FE86174-232F-DBE9-C50D-5EFA5B5649DC}"/>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5560B1A4-DE24-EAF3-29BB-15737F232B95}"/>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F1DBD334-8DDB-7FD5-0B99-EB23FED86F31}"/>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D29438C0-D079-1BA9-1333-8B9758487A7F}"/>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D444E1E-EC0F-F6BA-A15E-57A70E3B3A9C}"/>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BAB7650-7CBC-0EDF-B614-7E9FBCBD7A56}"/>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E24A97F-10C3-C50C-A408-60988186E023}"/>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78657-5AC2-CAD1-557B-E28830CD478D}"/>
              </a:ext>
            </a:extLst>
          </p:cNvPr>
          <p:cNvSpPr txBox="1">
            <a:spLocks/>
          </p:cNvSpPr>
          <p:nvPr/>
        </p:nvSpPr>
        <p:spPr>
          <a:xfrm>
            <a:off x="216408" y="459911"/>
            <a:ext cx="7062216" cy="11768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4" name="Title 1">
            <a:extLst>
              <a:ext uri="{FF2B5EF4-FFF2-40B4-BE49-F238E27FC236}">
                <a16:creationId xmlns:a16="http://schemas.microsoft.com/office/drawing/2014/main" id="{DEFB3336-D0DB-D696-ECE4-50233D5E55A7}"/>
              </a:ext>
            </a:extLst>
          </p:cNvPr>
          <p:cNvSpPr txBox="1">
            <a:spLocks/>
          </p:cNvSpPr>
          <p:nvPr/>
        </p:nvSpPr>
        <p:spPr>
          <a:xfrm>
            <a:off x="1332159" y="888231"/>
            <a:ext cx="7970520" cy="11192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a:buNone/>
            </a:pPr>
            <a:r>
              <a:rPr lang="en-GB" dirty="0"/>
              <a:t>Linney troubles?</a:t>
            </a:r>
          </a:p>
        </p:txBody>
      </p:sp>
      <p:sp>
        <p:nvSpPr>
          <p:cNvPr id="12" name="Content Placeholder 2">
            <a:extLst>
              <a:ext uri="{FF2B5EF4-FFF2-40B4-BE49-F238E27FC236}">
                <a16:creationId xmlns:a16="http://schemas.microsoft.com/office/drawing/2014/main" id="{12F36C26-3B8D-D59F-4241-E605D9C7DA57}"/>
              </a:ext>
            </a:extLst>
          </p:cNvPr>
          <p:cNvSpPr txBox="1">
            <a:spLocks/>
          </p:cNvSpPr>
          <p:nvPr/>
        </p:nvSpPr>
        <p:spPr>
          <a:xfrm>
            <a:off x="1573135" y="1727858"/>
            <a:ext cx="7488569" cy="2505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buClr>
              <a:buFont typeface="Wingdings" panose="05000000000000000000" pitchFamily="2" charset="2"/>
              <a:buChar char="ü"/>
            </a:pPr>
            <a:endParaRPr lang="en-GB" dirty="0"/>
          </a:p>
          <a:p>
            <a:pPr marL="0" indent="0">
              <a:buClr>
                <a:schemeClr val="accent6"/>
              </a:buClr>
              <a:buNone/>
            </a:pPr>
            <a:r>
              <a:rPr lang="en-GB" sz="44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tooltip="mailto:compasssupport@linney.com"/>
              </a:rPr>
              <a:t>compasssupport@linney.com</a:t>
            </a:r>
            <a:br>
              <a:rPr lang="en-GB" dirty="0"/>
            </a:br>
            <a:br>
              <a:rPr lang="en-GB" dirty="0"/>
            </a:br>
            <a:br>
              <a:rPr lang="en-GB" dirty="0"/>
            </a:br>
            <a:endParaRPr lang="en-GB" dirty="0"/>
          </a:p>
          <a:p>
            <a:endParaRPr lang="en-GB" dirty="0"/>
          </a:p>
          <a:p>
            <a:endParaRPr lang="en-GB" dirty="0"/>
          </a:p>
        </p:txBody>
      </p:sp>
    </p:spTree>
    <p:extLst>
      <p:ext uri="{BB962C8B-B14F-4D97-AF65-F5344CB8AC3E}">
        <p14:creationId xmlns:p14="http://schemas.microsoft.com/office/powerpoint/2010/main" val="1254656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ACD-AF47-415F-F357-5F8683205B4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28917F-B98E-2F76-6AD1-3EB6D31A4FA9}"/>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0FE86174-232F-DBE9-C50D-5EFA5B5649DC}"/>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5560B1A4-DE24-EAF3-29BB-15737F232B95}"/>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F1DBD334-8DDB-7FD5-0B99-EB23FED86F31}"/>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D29438C0-D079-1BA9-1333-8B9758487A7F}"/>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D444E1E-EC0F-F6BA-A15E-57A70E3B3A9C}"/>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BAB7650-7CBC-0EDF-B614-7E9FBCBD7A56}"/>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E24A97F-10C3-C50C-A408-60988186E023}"/>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78657-5AC2-CAD1-557B-E28830CD478D}"/>
              </a:ext>
            </a:extLst>
          </p:cNvPr>
          <p:cNvSpPr txBox="1">
            <a:spLocks/>
          </p:cNvSpPr>
          <p:nvPr/>
        </p:nvSpPr>
        <p:spPr>
          <a:xfrm>
            <a:off x="216408" y="459911"/>
            <a:ext cx="7062216" cy="11768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4" name="Title 1">
            <a:extLst>
              <a:ext uri="{FF2B5EF4-FFF2-40B4-BE49-F238E27FC236}">
                <a16:creationId xmlns:a16="http://schemas.microsoft.com/office/drawing/2014/main" id="{DEFB3336-D0DB-D696-ECE4-50233D5E55A7}"/>
              </a:ext>
            </a:extLst>
          </p:cNvPr>
          <p:cNvSpPr txBox="1">
            <a:spLocks/>
          </p:cNvSpPr>
          <p:nvPr/>
        </p:nvSpPr>
        <p:spPr>
          <a:xfrm>
            <a:off x="1332159" y="888231"/>
            <a:ext cx="7970520" cy="11192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a:buNone/>
            </a:pPr>
            <a:r>
              <a:rPr lang="en-GB" dirty="0"/>
              <a:t>May audit tip!</a:t>
            </a:r>
          </a:p>
        </p:txBody>
      </p:sp>
      <p:sp>
        <p:nvSpPr>
          <p:cNvPr id="9" name="Content Placeholder 2">
            <a:extLst>
              <a:ext uri="{FF2B5EF4-FFF2-40B4-BE49-F238E27FC236}">
                <a16:creationId xmlns:a16="http://schemas.microsoft.com/office/drawing/2014/main" id="{B8AF0A83-4BC9-FF20-696D-13DFF2364823}"/>
              </a:ext>
            </a:extLst>
          </p:cNvPr>
          <p:cNvSpPr txBox="1">
            <a:spLocks/>
          </p:cNvSpPr>
          <p:nvPr/>
        </p:nvSpPr>
        <p:spPr>
          <a:xfrm>
            <a:off x="374904" y="1762141"/>
            <a:ext cx="11496323" cy="25381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Points available: 6</a:t>
            </a:r>
          </a:p>
          <a:p>
            <a:pPr marL="0" indent="0">
              <a:buNone/>
            </a:pPr>
            <a:r>
              <a:rPr lang="en-GB" i="1" dirty="0">
                <a:solidFill>
                  <a:schemeClr val="accent4">
                    <a:lumMod val="75000"/>
                  </a:schemeClr>
                </a:solidFill>
              </a:rPr>
              <a:t>Q56. Are Chemical Safety Task Cards displayed in relevant locations where the chemicals are used?</a:t>
            </a:r>
          </a:p>
          <a:p>
            <a:pPr marL="0" indent="0">
              <a:buNone/>
            </a:pPr>
            <a:br>
              <a:rPr lang="en-GB" dirty="0"/>
            </a:br>
            <a:br>
              <a:rPr lang="en-GB" dirty="0"/>
            </a:br>
            <a:br>
              <a:rPr lang="en-GB" dirty="0"/>
            </a:br>
            <a:endParaRPr lang="en-GB" dirty="0"/>
          </a:p>
        </p:txBody>
      </p:sp>
      <p:sp>
        <p:nvSpPr>
          <p:cNvPr id="13" name="TextBox 12">
            <a:extLst>
              <a:ext uri="{FF2B5EF4-FFF2-40B4-BE49-F238E27FC236}">
                <a16:creationId xmlns:a16="http://schemas.microsoft.com/office/drawing/2014/main" id="{35ECD79B-C0DD-C0C5-3AEF-48EE6922A371}"/>
              </a:ext>
            </a:extLst>
          </p:cNvPr>
          <p:cNvSpPr txBox="1"/>
          <p:nvPr/>
        </p:nvSpPr>
        <p:spPr>
          <a:xfrm>
            <a:off x="374904" y="4373059"/>
            <a:ext cx="4860036" cy="923330"/>
          </a:xfrm>
          <a:prstGeom prst="rect">
            <a:avLst/>
          </a:prstGeom>
          <a:noFill/>
        </p:spPr>
        <p:txBody>
          <a:bodyPr wrap="square" rtlCol="0">
            <a:spAutoFit/>
          </a:bodyPr>
          <a:lstStyle/>
          <a:p>
            <a:pPr marL="0" indent="0">
              <a:buNone/>
            </a:pPr>
            <a:r>
              <a:rPr lang="en-GB" dirty="0">
                <a:highlight>
                  <a:srgbClr val="00FF00"/>
                </a:highlight>
              </a:rPr>
              <a:t>Fully compliant</a:t>
            </a:r>
            <a:r>
              <a:rPr lang="en-GB" dirty="0"/>
              <a:t> 6 points</a:t>
            </a:r>
          </a:p>
          <a:p>
            <a:pPr marL="0" indent="0">
              <a:buNone/>
            </a:pPr>
            <a:r>
              <a:rPr lang="en-GB" dirty="0">
                <a:highlight>
                  <a:srgbClr val="FFFF00"/>
                </a:highlight>
              </a:rPr>
              <a:t>Some evidence of compliance</a:t>
            </a:r>
            <a:r>
              <a:rPr lang="en-GB" dirty="0"/>
              <a:t> -3 points</a:t>
            </a:r>
          </a:p>
          <a:p>
            <a:pPr marL="0" indent="0">
              <a:buNone/>
            </a:pPr>
            <a:r>
              <a:rPr lang="en-GB" dirty="0">
                <a:highlight>
                  <a:srgbClr val="FF0000"/>
                </a:highlight>
              </a:rPr>
              <a:t>No evidence of compliance</a:t>
            </a:r>
            <a:r>
              <a:rPr lang="en-GB" dirty="0"/>
              <a:t> -15 points </a:t>
            </a:r>
          </a:p>
        </p:txBody>
      </p:sp>
    </p:spTree>
    <p:extLst>
      <p:ext uri="{BB962C8B-B14F-4D97-AF65-F5344CB8AC3E}">
        <p14:creationId xmlns:p14="http://schemas.microsoft.com/office/powerpoint/2010/main" val="1018210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ACD-AF47-415F-F357-5F8683205B4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28917F-B98E-2F76-6AD1-3EB6D31A4FA9}"/>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0FE86174-232F-DBE9-C50D-5EFA5B5649DC}"/>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5560B1A4-DE24-EAF3-29BB-15737F232B95}"/>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F1DBD334-8DDB-7FD5-0B99-EB23FED86F31}"/>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D29438C0-D079-1BA9-1333-8B9758487A7F}"/>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D444E1E-EC0F-F6BA-A15E-57A70E3B3A9C}"/>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BAB7650-7CBC-0EDF-B614-7E9FBCBD7A56}"/>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E24A97F-10C3-C50C-A408-60988186E023}"/>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78657-5AC2-CAD1-557B-E28830CD478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4" name="Title 1">
            <a:extLst>
              <a:ext uri="{FF2B5EF4-FFF2-40B4-BE49-F238E27FC236}">
                <a16:creationId xmlns:a16="http://schemas.microsoft.com/office/drawing/2014/main" id="{DEFB3336-D0DB-D696-ECE4-50233D5E55A7}"/>
              </a:ext>
            </a:extLst>
          </p:cNvPr>
          <p:cNvSpPr txBox="1">
            <a:spLocks/>
          </p:cNvSpPr>
          <p:nvPr/>
        </p:nvSpPr>
        <p:spPr>
          <a:xfrm>
            <a:off x="990599" y="517525"/>
            <a:ext cx="8557541" cy="6907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GB" dirty="0"/>
              <a:t>Requirements for COSHH Folders </a:t>
            </a:r>
          </a:p>
        </p:txBody>
      </p:sp>
      <p:sp>
        <p:nvSpPr>
          <p:cNvPr id="12" name="Content Placeholder 2">
            <a:extLst>
              <a:ext uri="{FF2B5EF4-FFF2-40B4-BE49-F238E27FC236}">
                <a16:creationId xmlns:a16="http://schemas.microsoft.com/office/drawing/2014/main" id="{12F36C26-3B8D-D59F-4241-E605D9C7DA57}"/>
              </a:ext>
            </a:extLst>
          </p:cNvPr>
          <p:cNvSpPr txBox="1">
            <a:spLocks/>
          </p:cNvSpPr>
          <p:nvPr/>
        </p:nvSpPr>
        <p:spPr>
          <a:xfrm>
            <a:off x="577931" y="1385613"/>
            <a:ext cx="10186050" cy="40867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buClr>
              <a:buFont typeface="Wingdings" panose="05000000000000000000" pitchFamily="2" charset="2"/>
              <a:buChar char="ü"/>
            </a:pPr>
            <a:endParaRPr lang="en-GB" dirty="0"/>
          </a:p>
          <a:p>
            <a:pPr marL="0" indent="0">
              <a:buClr>
                <a:schemeClr val="accent6"/>
              </a:buClr>
              <a:buNone/>
            </a:pPr>
            <a:br>
              <a:rPr lang="en-GB" dirty="0"/>
            </a:br>
            <a:br>
              <a:rPr lang="en-GB" dirty="0"/>
            </a:br>
            <a:br>
              <a:rPr lang="en-GB" dirty="0"/>
            </a:br>
            <a:endParaRPr lang="en-GB" dirty="0"/>
          </a:p>
          <a:p>
            <a:endParaRPr lang="en-GB" dirty="0"/>
          </a:p>
          <a:p>
            <a:endParaRPr lang="en-GB" dirty="0"/>
          </a:p>
        </p:txBody>
      </p:sp>
      <p:sp>
        <p:nvSpPr>
          <p:cNvPr id="9" name="Content Placeholder 2">
            <a:extLst>
              <a:ext uri="{FF2B5EF4-FFF2-40B4-BE49-F238E27FC236}">
                <a16:creationId xmlns:a16="http://schemas.microsoft.com/office/drawing/2014/main" id="{0D6A21CB-F25F-AC74-AF4E-07EEBBDDFE18}"/>
              </a:ext>
            </a:extLst>
          </p:cNvPr>
          <p:cNvSpPr txBox="1">
            <a:spLocks/>
          </p:cNvSpPr>
          <p:nvPr/>
        </p:nvSpPr>
        <p:spPr>
          <a:xfrm>
            <a:off x="997590" y="1408771"/>
            <a:ext cx="10150764" cy="51322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
                <a:schemeClr val="accent6"/>
              </a:buClr>
              <a:buAutoNum type="arabicPeriod"/>
            </a:pPr>
            <a:r>
              <a:rPr lang="en-GB" dirty="0"/>
              <a:t>A Compass COSHH </a:t>
            </a:r>
            <a:r>
              <a:rPr lang="en-GB" dirty="0">
                <a:hlinkClick r:id="rId7"/>
              </a:rPr>
              <a:t>product inventory </a:t>
            </a:r>
            <a:r>
              <a:rPr lang="en-GB" dirty="0"/>
              <a:t>at the front</a:t>
            </a:r>
          </a:p>
          <a:p>
            <a:pPr marL="514350" indent="-514350">
              <a:buClr>
                <a:schemeClr val="accent6"/>
              </a:buClr>
              <a:buAutoNum type="arabicPeriod"/>
            </a:pPr>
            <a:r>
              <a:rPr lang="en-GB" dirty="0"/>
              <a:t>A Compass COSHH assessment for each chemical</a:t>
            </a:r>
          </a:p>
          <a:p>
            <a:pPr marL="514350" indent="-514350">
              <a:buClr>
                <a:schemeClr val="accent6"/>
              </a:buClr>
              <a:buAutoNum type="arabicPeriod"/>
            </a:pPr>
            <a:r>
              <a:rPr lang="en-GB" dirty="0"/>
              <a:t>For any non-Ecolab chemicals, the COSHH Safety Data Sheet is also required </a:t>
            </a:r>
            <a:br>
              <a:rPr lang="en-GB" dirty="0"/>
            </a:br>
            <a:endParaRPr lang="en-GB" dirty="0"/>
          </a:p>
          <a:p>
            <a:pPr marL="0" indent="0">
              <a:buClr>
                <a:schemeClr val="accent6"/>
              </a:buClr>
              <a:buNone/>
            </a:pPr>
            <a:r>
              <a:rPr lang="en-GB" dirty="0"/>
              <a:t>Safety Task Cards are required to be displayed for staff reference in the area the chemical is used </a:t>
            </a:r>
          </a:p>
          <a:p>
            <a:pPr marL="0" indent="0">
              <a:buClr>
                <a:schemeClr val="accent6"/>
              </a:buClr>
              <a:buNone/>
            </a:pPr>
            <a:r>
              <a:rPr lang="en-GB" dirty="0"/>
              <a:t> </a:t>
            </a:r>
          </a:p>
          <a:p>
            <a:pPr marL="514350" indent="-514350">
              <a:buClr>
                <a:schemeClr val="accent6"/>
              </a:buClr>
              <a:buAutoNum type="arabicPeriod"/>
            </a:pPr>
            <a:endParaRPr lang="en-GB" dirty="0"/>
          </a:p>
          <a:p>
            <a:pPr marL="0" indent="0">
              <a:buClr>
                <a:schemeClr val="accent6"/>
              </a:buClr>
              <a:buNone/>
            </a:pPr>
            <a:br>
              <a:rPr lang="en-GB" dirty="0"/>
            </a:br>
            <a:endParaRPr lang="en-GB" dirty="0"/>
          </a:p>
          <a:p>
            <a:pPr marL="0" indent="0">
              <a:buClr>
                <a:schemeClr val="accent6"/>
              </a:buClr>
              <a:buNone/>
            </a:pPr>
            <a:endParaRPr lang="en-GB" dirty="0"/>
          </a:p>
          <a:p>
            <a:pPr>
              <a:buClr>
                <a:schemeClr val="accent6"/>
              </a:buClr>
              <a:buFont typeface="Wingdings" panose="05000000000000000000" pitchFamily="2" charset="2"/>
              <a:buChar char="ü"/>
            </a:pPr>
            <a:endParaRPr lang="en-GB" dirty="0"/>
          </a:p>
          <a:p>
            <a:pPr marL="0" indent="0">
              <a:buNone/>
            </a:pPr>
            <a:endParaRPr lang="en-GB" dirty="0"/>
          </a:p>
          <a:p>
            <a:pPr marL="0" indent="0" algn="l">
              <a:buNone/>
            </a:pPr>
            <a:endParaRPr lang="en-GB" dirty="0"/>
          </a:p>
        </p:txBody>
      </p:sp>
      <p:pic>
        <p:nvPicPr>
          <p:cNvPr id="16" name="Picture 15">
            <a:extLst>
              <a:ext uri="{FF2B5EF4-FFF2-40B4-BE49-F238E27FC236}">
                <a16:creationId xmlns:a16="http://schemas.microsoft.com/office/drawing/2014/main" id="{4357CC76-CB7B-B6E1-7A9E-C9A067A79C8D}"/>
              </a:ext>
            </a:extLst>
          </p:cNvPr>
          <p:cNvPicPr>
            <a:picLocks noChangeAspect="1"/>
          </p:cNvPicPr>
          <p:nvPr/>
        </p:nvPicPr>
        <p:blipFill>
          <a:blip r:embed="rId8"/>
          <a:stretch>
            <a:fillRect/>
          </a:stretch>
        </p:blipFill>
        <p:spPr>
          <a:xfrm>
            <a:off x="3700786" y="4521312"/>
            <a:ext cx="3609677" cy="2042860"/>
          </a:xfrm>
          <a:prstGeom prst="rect">
            <a:avLst/>
          </a:prstGeom>
        </p:spPr>
      </p:pic>
    </p:spTree>
    <p:extLst>
      <p:ext uri="{BB962C8B-B14F-4D97-AF65-F5344CB8AC3E}">
        <p14:creationId xmlns:p14="http://schemas.microsoft.com/office/powerpoint/2010/main" val="3392850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ACD-AF47-415F-F357-5F8683205B4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28917F-B98E-2F76-6AD1-3EB6D31A4FA9}"/>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0FE86174-232F-DBE9-C50D-5EFA5B5649DC}"/>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5560B1A4-DE24-EAF3-29BB-15737F232B95}"/>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F1DBD334-8DDB-7FD5-0B99-EB23FED86F31}"/>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D29438C0-D079-1BA9-1333-8B9758487A7F}"/>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D444E1E-EC0F-F6BA-A15E-57A70E3B3A9C}"/>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BAB7650-7CBC-0EDF-B614-7E9FBCBD7A56}"/>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E24A97F-10C3-C50C-A408-60988186E023}"/>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78657-5AC2-CAD1-557B-E28830CD478D}"/>
              </a:ext>
            </a:extLst>
          </p:cNvPr>
          <p:cNvSpPr txBox="1">
            <a:spLocks/>
          </p:cNvSpPr>
          <p:nvPr/>
        </p:nvSpPr>
        <p:spPr>
          <a:xfrm>
            <a:off x="983237" y="888484"/>
            <a:ext cx="7062216" cy="11768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4" name="Title 1">
            <a:extLst>
              <a:ext uri="{FF2B5EF4-FFF2-40B4-BE49-F238E27FC236}">
                <a16:creationId xmlns:a16="http://schemas.microsoft.com/office/drawing/2014/main" id="{DEFB3336-D0DB-D696-ECE4-50233D5E55A7}"/>
              </a:ext>
            </a:extLst>
          </p:cNvPr>
          <p:cNvSpPr txBox="1">
            <a:spLocks/>
          </p:cNvSpPr>
          <p:nvPr/>
        </p:nvSpPr>
        <p:spPr>
          <a:xfrm>
            <a:off x="1226160" y="310621"/>
            <a:ext cx="7970520" cy="11192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a:buNone/>
            </a:pPr>
            <a:r>
              <a:rPr lang="en-GB" dirty="0"/>
              <a:t>COSHH information </a:t>
            </a:r>
          </a:p>
        </p:txBody>
      </p:sp>
      <p:sp>
        <p:nvSpPr>
          <p:cNvPr id="9" name="Content Placeholder 2">
            <a:extLst>
              <a:ext uri="{FF2B5EF4-FFF2-40B4-BE49-F238E27FC236}">
                <a16:creationId xmlns:a16="http://schemas.microsoft.com/office/drawing/2014/main" id="{B8AF0A83-4BC9-FF20-696D-13DFF2364823}"/>
              </a:ext>
            </a:extLst>
          </p:cNvPr>
          <p:cNvSpPr txBox="1">
            <a:spLocks/>
          </p:cNvSpPr>
          <p:nvPr/>
        </p:nvSpPr>
        <p:spPr>
          <a:xfrm>
            <a:off x="-803442" y="1263563"/>
            <a:ext cx="12890667" cy="25381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br>
              <a:rPr lang="en-GB" dirty="0"/>
            </a:br>
            <a:br>
              <a:rPr lang="en-GB" dirty="0"/>
            </a:br>
            <a:r>
              <a:rPr lang="en-GB" b="1" dirty="0"/>
              <a:t>Workplace Safety</a:t>
            </a:r>
            <a:r>
              <a:rPr lang="en-GB" dirty="0"/>
              <a:t> section of the HSE website for </a:t>
            </a:r>
          </a:p>
          <a:p>
            <a:pPr marL="0" indent="0" algn="ctr">
              <a:buNone/>
            </a:pPr>
            <a:r>
              <a:rPr lang="en-GB" dirty="0"/>
              <a:t>                   </a:t>
            </a:r>
            <a:br>
              <a:rPr lang="en-GB" dirty="0"/>
            </a:br>
            <a:r>
              <a:rPr lang="en-GB" dirty="0"/>
              <a:t>and Miscellaneous like Rationale and coffee machine chemicals </a:t>
            </a:r>
          </a:p>
          <a:p>
            <a:pPr marL="0" indent="0" algn="ctr">
              <a:buNone/>
            </a:pPr>
            <a:r>
              <a:rPr lang="en-GB" dirty="0">
                <a:hlinkClick r:id="rId7"/>
              </a:rPr>
              <a:t>https://www.mycompasshse.co.uk/workplace-safety/chemical-safety-coshh/</a:t>
            </a:r>
            <a:br>
              <a:rPr lang="en-GB" dirty="0"/>
            </a:br>
            <a:br>
              <a:rPr lang="en-GB" dirty="0"/>
            </a:br>
            <a:br>
              <a:rPr lang="en-GB" dirty="0"/>
            </a:br>
            <a:r>
              <a:rPr lang="en-GB" b="1" dirty="0"/>
              <a:t>Sector HSE &gt; CH&amp;CO &gt; Chemical safety </a:t>
            </a:r>
            <a:r>
              <a:rPr lang="en-GB" dirty="0"/>
              <a:t>section of the HSE website for </a:t>
            </a:r>
            <a:br>
              <a:rPr lang="en-GB" dirty="0"/>
            </a:br>
            <a:br>
              <a:rPr lang="en-GB" dirty="0"/>
            </a:br>
            <a:br>
              <a:rPr lang="en-GB" dirty="0"/>
            </a:br>
            <a:r>
              <a:rPr lang="en-GB" dirty="0">
                <a:hlinkClick r:id="rId8"/>
              </a:rPr>
              <a:t>https://www.mycompasshse.co.uk/sector-hse/chco/chemical-safety/</a:t>
            </a:r>
            <a:r>
              <a:rPr lang="en-GB" dirty="0"/>
              <a:t> </a:t>
            </a:r>
            <a:br>
              <a:rPr lang="en-GB" dirty="0"/>
            </a:br>
            <a:br>
              <a:rPr lang="en-GB" dirty="0"/>
            </a:br>
            <a:br>
              <a:rPr lang="en-GB" dirty="0"/>
            </a:br>
            <a:endParaRPr lang="en-GB" dirty="0"/>
          </a:p>
        </p:txBody>
      </p:sp>
      <p:pic>
        <p:nvPicPr>
          <p:cNvPr id="15" name="Picture 14">
            <a:extLst>
              <a:ext uri="{FF2B5EF4-FFF2-40B4-BE49-F238E27FC236}">
                <a16:creationId xmlns:a16="http://schemas.microsoft.com/office/drawing/2014/main" id="{096FFBCD-2A02-D9D9-B281-059B012B4559}"/>
              </a:ext>
            </a:extLst>
          </p:cNvPr>
          <p:cNvPicPr>
            <a:picLocks noChangeAspect="1"/>
          </p:cNvPicPr>
          <p:nvPr/>
        </p:nvPicPr>
        <p:blipFill>
          <a:blip r:embed="rId9"/>
          <a:stretch>
            <a:fillRect/>
          </a:stretch>
        </p:blipFill>
        <p:spPr>
          <a:xfrm>
            <a:off x="3381375" y="2401542"/>
            <a:ext cx="1954012" cy="583707"/>
          </a:xfrm>
          <a:prstGeom prst="rect">
            <a:avLst/>
          </a:prstGeom>
        </p:spPr>
      </p:pic>
      <p:pic>
        <p:nvPicPr>
          <p:cNvPr id="17" name="Picture 16">
            <a:extLst>
              <a:ext uri="{FF2B5EF4-FFF2-40B4-BE49-F238E27FC236}">
                <a16:creationId xmlns:a16="http://schemas.microsoft.com/office/drawing/2014/main" id="{CD02D2F5-2995-87EE-D73E-D80BCEB051E6}"/>
              </a:ext>
            </a:extLst>
          </p:cNvPr>
          <p:cNvPicPr>
            <a:picLocks noChangeAspect="1"/>
          </p:cNvPicPr>
          <p:nvPr/>
        </p:nvPicPr>
        <p:blipFill>
          <a:blip r:embed="rId10"/>
          <a:stretch>
            <a:fillRect/>
          </a:stretch>
        </p:blipFill>
        <p:spPr>
          <a:xfrm>
            <a:off x="5541738" y="2440429"/>
            <a:ext cx="1314877" cy="544820"/>
          </a:xfrm>
          <a:prstGeom prst="rect">
            <a:avLst/>
          </a:prstGeom>
        </p:spPr>
      </p:pic>
      <p:pic>
        <p:nvPicPr>
          <p:cNvPr id="19" name="Picture 18">
            <a:extLst>
              <a:ext uri="{FF2B5EF4-FFF2-40B4-BE49-F238E27FC236}">
                <a16:creationId xmlns:a16="http://schemas.microsoft.com/office/drawing/2014/main" id="{CB6735E7-6B21-11C6-0D29-70782E10DDDF}"/>
              </a:ext>
            </a:extLst>
          </p:cNvPr>
          <p:cNvPicPr>
            <a:picLocks noChangeAspect="1"/>
          </p:cNvPicPr>
          <p:nvPr/>
        </p:nvPicPr>
        <p:blipFill>
          <a:blip r:embed="rId11"/>
          <a:stretch>
            <a:fillRect/>
          </a:stretch>
        </p:blipFill>
        <p:spPr>
          <a:xfrm>
            <a:off x="2947881" y="5032502"/>
            <a:ext cx="1652189" cy="366786"/>
          </a:xfrm>
          <a:prstGeom prst="rect">
            <a:avLst/>
          </a:prstGeom>
        </p:spPr>
      </p:pic>
      <p:pic>
        <p:nvPicPr>
          <p:cNvPr id="21" name="Picture 20">
            <a:extLst>
              <a:ext uri="{FF2B5EF4-FFF2-40B4-BE49-F238E27FC236}">
                <a16:creationId xmlns:a16="http://schemas.microsoft.com/office/drawing/2014/main" id="{B3A8ED3E-AFF5-0C9D-E56F-FD3610DA795F}"/>
              </a:ext>
            </a:extLst>
          </p:cNvPr>
          <p:cNvPicPr>
            <a:picLocks noChangeAspect="1"/>
          </p:cNvPicPr>
          <p:nvPr/>
        </p:nvPicPr>
        <p:blipFill>
          <a:blip r:embed="rId12"/>
          <a:stretch>
            <a:fillRect/>
          </a:stretch>
        </p:blipFill>
        <p:spPr>
          <a:xfrm>
            <a:off x="5001844" y="5032502"/>
            <a:ext cx="1451544" cy="644616"/>
          </a:xfrm>
          <a:prstGeom prst="rect">
            <a:avLst/>
          </a:prstGeom>
        </p:spPr>
      </p:pic>
      <p:pic>
        <p:nvPicPr>
          <p:cNvPr id="23" name="Picture 22">
            <a:extLst>
              <a:ext uri="{FF2B5EF4-FFF2-40B4-BE49-F238E27FC236}">
                <a16:creationId xmlns:a16="http://schemas.microsoft.com/office/drawing/2014/main" id="{0029E65F-73A1-3280-16F1-FEEA907F3028}"/>
              </a:ext>
            </a:extLst>
          </p:cNvPr>
          <p:cNvPicPr>
            <a:picLocks noChangeAspect="1"/>
          </p:cNvPicPr>
          <p:nvPr/>
        </p:nvPicPr>
        <p:blipFill>
          <a:blip r:embed="rId13"/>
          <a:stretch>
            <a:fillRect/>
          </a:stretch>
        </p:blipFill>
        <p:spPr>
          <a:xfrm>
            <a:off x="6855162" y="5032502"/>
            <a:ext cx="1476526" cy="498651"/>
          </a:xfrm>
          <a:prstGeom prst="rect">
            <a:avLst/>
          </a:prstGeom>
        </p:spPr>
      </p:pic>
    </p:spTree>
    <p:extLst>
      <p:ext uri="{BB962C8B-B14F-4D97-AF65-F5344CB8AC3E}">
        <p14:creationId xmlns:p14="http://schemas.microsoft.com/office/powerpoint/2010/main" val="538116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ACD-AF47-415F-F357-5F8683205B4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28917F-B98E-2F76-6AD1-3EB6D31A4FA9}"/>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0FE86174-232F-DBE9-C50D-5EFA5B5649DC}"/>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5560B1A4-DE24-EAF3-29BB-15737F232B95}"/>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F1DBD334-8DDB-7FD5-0B99-EB23FED86F31}"/>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D29438C0-D079-1BA9-1333-8B9758487A7F}"/>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D444E1E-EC0F-F6BA-A15E-57A70E3B3A9C}"/>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BAB7650-7CBC-0EDF-B614-7E9FBCBD7A56}"/>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E24A97F-10C3-C50C-A408-60988186E023}"/>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78657-5AC2-CAD1-557B-E28830CD478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4" name="Title 1">
            <a:extLst>
              <a:ext uri="{FF2B5EF4-FFF2-40B4-BE49-F238E27FC236}">
                <a16:creationId xmlns:a16="http://schemas.microsoft.com/office/drawing/2014/main" id="{DEFB3336-D0DB-D696-ECE4-50233D5E55A7}"/>
              </a:ext>
            </a:extLst>
          </p:cNvPr>
          <p:cNvSpPr txBox="1">
            <a:spLocks/>
          </p:cNvSpPr>
          <p:nvPr/>
        </p:nvSpPr>
        <p:spPr>
          <a:xfrm>
            <a:off x="990600" y="517525"/>
            <a:ext cx="5263896" cy="6907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en-GB" dirty="0"/>
              <a:t>Changes to e-learning</a:t>
            </a:r>
          </a:p>
        </p:txBody>
      </p:sp>
      <p:sp>
        <p:nvSpPr>
          <p:cNvPr id="12" name="Content Placeholder 2">
            <a:extLst>
              <a:ext uri="{FF2B5EF4-FFF2-40B4-BE49-F238E27FC236}">
                <a16:creationId xmlns:a16="http://schemas.microsoft.com/office/drawing/2014/main" id="{12F36C26-3B8D-D59F-4241-E605D9C7DA57}"/>
              </a:ext>
            </a:extLst>
          </p:cNvPr>
          <p:cNvSpPr txBox="1">
            <a:spLocks/>
          </p:cNvSpPr>
          <p:nvPr/>
        </p:nvSpPr>
        <p:spPr>
          <a:xfrm>
            <a:off x="577931" y="1385613"/>
            <a:ext cx="10186050" cy="40867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buClr>
              <a:buFont typeface="Wingdings" panose="05000000000000000000" pitchFamily="2" charset="2"/>
              <a:buChar char="ü"/>
            </a:pPr>
            <a:endParaRPr lang="en-GB" dirty="0"/>
          </a:p>
          <a:p>
            <a:pPr marL="0" indent="0">
              <a:buClr>
                <a:schemeClr val="accent6"/>
              </a:buClr>
              <a:buNone/>
            </a:pPr>
            <a:br>
              <a:rPr lang="en-GB" dirty="0"/>
            </a:br>
            <a:br>
              <a:rPr lang="en-GB" dirty="0"/>
            </a:br>
            <a:br>
              <a:rPr lang="en-GB" dirty="0"/>
            </a:br>
            <a:endParaRPr lang="en-GB" dirty="0"/>
          </a:p>
          <a:p>
            <a:endParaRPr lang="en-GB" dirty="0"/>
          </a:p>
          <a:p>
            <a:endParaRPr lang="en-GB" dirty="0"/>
          </a:p>
        </p:txBody>
      </p:sp>
      <p:sp>
        <p:nvSpPr>
          <p:cNvPr id="9" name="Content Placeholder 2">
            <a:extLst>
              <a:ext uri="{FF2B5EF4-FFF2-40B4-BE49-F238E27FC236}">
                <a16:creationId xmlns:a16="http://schemas.microsoft.com/office/drawing/2014/main" id="{0D6A21CB-F25F-AC74-AF4E-07EEBBDDFE18}"/>
              </a:ext>
            </a:extLst>
          </p:cNvPr>
          <p:cNvSpPr txBox="1">
            <a:spLocks/>
          </p:cNvSpPr>
          <p:nvPr/>
        </p:nvSpPr>
        <p:spPr>
          <a:xfrm>
            <a:off x="2041236" y="1360634"/>
            <a:ext cx="10150764" cy="51322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6"/>
              </a:buClr>
              <a:buNone/>
            </a:pPr>
            <a:r>
              <a:rPr lang="en-GB" dirty="0"/>
              <a:t>For courses that are required to be renewed annually for refresher training such as food safety training</a:t>
            </a:r>
            <a:br>
              <a:rPr lang="en-GB" dirty="0"/>
            </a:br>
            <a:endParaRPr lang="en-GB" dirty="0"/>
          </a:p>
          <a:p>
            <a:pPr marL="0" indent="0">
              <a:buClr>
                <a:schemeClr val="accent6"/>
              </a:buClr>
              <a:buNone/>
            </a:pPr>
            <a:r>
              <a:rPr lang="en-GB" dirty="0"/>
              <a:t>People will be sent a short competency test for these courses</a:t>
            </a:r>
          </a:p>
          <a:p>
            <a:pPr marL="0" indent="0">
              <a:buClr>
                <a:schemeClr val="accent6"/>
              </a:buClr>
              <a:buNone/>
            </a:pPr>
            <a:r>
              <a:rPr lang="en-GB" dirty="0"/>
              <a:t>It will take 5-10 minutes</a:t>
            </a:r>
          </a:p>
          <a:p>
            <a:pPr marL="0" indent="0">
              <a:buClr>
                <a:schemeClr val="accent6"/>
              </a:buClr>
              <a:buNone/>
            </a:pPr>
            <a:br>
              <a:rPr lang="en-GB" dirty="0"/>
            </a:br>
            <a:r>
              <a:rPr lang="en-GB" dirty="0"/>
              <a:t>If the competency test is passed this is all that is required</a:t>
            </a:r>
            <a:br>
              <a:rPr lang="en-GB" dirty="0"/>
            </a:br>
            <a:endParaRPr lang="en-GB" dirty="0"/>
          </a:p>
          <a:p>
            <a:pPr marL="0" indent="0">
              <a:buClr>
                <a:schemeClr val="accent6"/>
              </a:buClr>
              <a:buNone/>
            </a:pPr>
            <a:r>
              <a:rPr lang="en-GB" dirty="0"/>
              <a:t>If failed, individuals will be reassigned the whole course required to re-do it</a:t>
            </a:r>
          </a:p>
          <a:p>
            <a:pPr marL="0" indent="0">
              <a:buClr>
                <a:schemeClr val="accent6"/>
              </a:buClr>
              <a:buNone/>
            </a:pPr>
            <a:br>
              <a:rPr lang="en-GB" dirty="0"/>
            </a:br>
            <a:endParaRPr lang="en-GB" dirty="0"/>
          </a:p>
          <a:p>
            <a:pPr marL="0" indent="0">
              <a:buClr>
                <a:schemeClr val="accent6"/>
              </a:buClr>
              <a:buNone/>
            </a:pPr>
            <a:endParaRPr lang="en-GB" dirty="0"/>
          </a:p>
          <a:p>
            <a:pPr>
              <a:buClr>
                <a:schemeClr val="accent6"/>
              </a:buClr>
              <a:buFont typeface="Wingdings" panose="05000000000000000000" pitchFamily="2" charset="2"/>
              <a:buChar char="ü"/>
            </a:pPr>
            <a:endParaRPr lang="en-GB" dirty="0"/>
          </a:p>
          <a:p>
            <a:pPr marL="0" indent="0">
              <a:buNone/>
            </a:pPr>
            <a:endParaRPr lang="en-GB" dirty="0"/>
          </a:p>
          <a:p>
            <a:pPr marL="0" indent="0" algn="l">
              <a:buNone/>
            </a:pPr>
            <a:endParaRPr lang="en-GB" dirty="0"/>
          </a:p>
        </p:txBody>
      </p:sp>
      <p:pic>
        <p:nvPicPr>
          <p:cNvPr id="15" name="Graphic 14" descr="Laptop with solid fill">
            <a:extLst>
              <a:ext uri="{FF2B5EF4-FFF2-40B4-BE49-F238E27FC236}">
                <a16:creationId xmlns:a16="http://schemas.microsoft.com/office/drawing/2014/main" id="{CE7961A9-7F2C-A864-505B-97E45E412A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0339" y="1233488"/>
            <a:ext cx="914400" cy="914400"/>
          </a:xfrm>
          <a:prstGeom prst="rect">
            <a:avLst/>
          </a:prstGeom>
        </p:spPr>
      </p:pic>
      <p:pic>
        <p:nvPicPr>
          <p:cNvPr id="17" name="Graphic 16" descr="Hourglass 30% outline">
            <a:extLst>
              <a:ext uri="{FF2B5EF4-FFF2-40B4-BE49-F238E27FC236}">
                <a16:creationId xmlns:a16="http://schemas.microsoft.com/office/drawing/2014/main" id="{8884BCCF-E90E-EB4D-296B-1745E9DD68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3646" y="2656216"/>
            <a:ext cx="914400" cy="914400"/>
          </a:xfrm>
          <a:prstGeom prst="rect">
            <a:avLst/>
          </a:prstGeom>
        </p:spPr>
      </p:pic>
      <p:pic>
        <p:nvPicPr>
          <p:cNvPr id="19" name="Graphic 18" descr="Completed outline">
            <a:extLst>
              <a:ext uri="{FF2B5EF4-FFF2-40B4-BE49-F238E27FC236}">
                <a16:creationId xmlns:a16="http://schemas.microsoft.com/office/drawing/2014/main" id="{F1B2AB82-5D99-7379-7139-6F0824B53E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5241" y="3926755"/>
            <a:ext cx="914400" cy="914400"/>
          </a:xfrm>
          <a:prstGeom prst="rect">
            <a:avLst/>
          </a:prstGeom>
        </p:spPr>
      </p:pic>
      <p:pic>
        <p:nvPicPr>
          <p:cNvPr id="21" name="Graphic 20" descr="Clipboard All Crosses outline">
            <a:extLst>
              <a:ext uri="{FF2B5EF4-FFF2-40B4-BE49-F238E27FC236}">
                <a16:creationId xmlns:a16="http://schemas.microsoft.com/office/drawing/2014/main" id="{345EE3BB-4243-488E-F38E-CBFF9F218C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6836" y="4914125"/>
            <a:ext cx="914400" cy="914400"/>
          </a:xfrm>
          <a:prstGeom prst="rect">
            <a:avLst/>
          </a:prstGeom>
        </p:spPr>
      </p:pic>
    </p:spTree>
    <p:extLst>
      <p:ext uri="{BB962C8B-B14F-4D97-AF65-F5344CB8AC3E}">
        <p14:creationId xmlns:p14="http://schemas.microsoft.com/office/powerpoint/2010/main" val="338422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ACD-AF47-415F-F357-5F8683205B4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28917F-B98E-2F76-6AD1-3EB6D31A4FA9}"/>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0FE86174-232F-DBE9-C50D-5EFA5B5649DC}"/>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5560B1A4-DE24-EAF3-29BB-15737F232B95}"/>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F1DBD334-8DDB-7FD5-0B99-EB23FED86F31}"/>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D29438C0-D079-1BA9-1333-8B9758487A7F}"/>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D444E1E-EC0F-F6BA-A15E-57A70E3B3A9C}"/>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BAB7650-7CBC-0EDF-B614-7E9FBCBD7A56}"/>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E24A97F-10C3-C50C-A408-60988186E023}"/>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78657-5AC2-CAD1-557B-E28830CD478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4" name="Title 1">
            <a:extLst>
              <a:ext uri="{FF2B5EF4-FFF2-40B4-BE49-F238E27FC236}">
                <a16:creationId xmlns:a16="http://schemas.microsoft.com/office/drawing/2014/main" id="{DEFB3336-D0DB-D696-ECE4-50233D5E55A7}"/>
              </a:ext>
            </a:extLst>
          </p:cNvPr>
          <p:cNvSpPr txBox="1">
            <a:spLocks/>
          </p:cNvSpPr>
          <p:nvPr/>
        </p:nvSpPr>
        <p:spPr>
          <a:xfrm>
            <a:off x="-109728" y="4640416"/>
            <a:ext cx="12301728" cy="16639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latin typeface="Calibri" panose="020F0502020204030204" pitchFamily="34" charset="0"/>
                <a:ea typeface="Calibri" panose="020F0502020204030204" pitchFamily="34" charset="0"/>
                <a:cs typeface="Times New Roman" panose="02020603050405020304" pitchFamily="18" charset="0"/>
              </a:rPr>
              <a:t>There is a dedicated </a:t>
            </a:r>
            <a:r>
              <a:rPr lang="en-GB" sz="2800" dirty="0">
                <a:latin typeface="Calibri" panose="020F0502020204030204" pitchFamily="34" charset="0"/>
                <a:ea typeface="Calibri" panose="020F0502020204030204" pitchFamily="34" charset="0"/>
                <a:cs typeface="Times New Roman" panose="02020603050405020304" pitchFamily="18" charset="0"/>
                <a:hlinkClick r:id="rId7"/>
              </a:rPr>
              <a:t>page</a:t>
            </a:r>
            <a:r>
              <a:rPr lang="en-GB" sz="2800" dirty="0">
                <a:effectLst/>
                <a:latin typeface="Calibri" panose="020F0502020204030204" pitchFamily="34" charset="0"/>
                <a:ea typeface="Calibri" panose="020F0502020204030204" pitchFamily="34" charset="0"/>
                <a:cs typeface="Times New Roman" panose="02020603050405020304" pitchFamily="18" charset="0"/>
                <a:hlinkClick r:id="rId7"/>
              </a:rPr>
              <a:t> on the HSE website</a:t>
            </a:r>
            <a:r>
              <a:rPr lang="en-GB" sz="2800" dirty="0">
                <a:effectLst/>
                <a:latin typeface="Calibri" panose="020F0502020204030204" pitchFamily="34" charset="0"/>
                <a:ea typeface="Calibri" panose="020F0502020204030204" pitchFamily="34" charset="0"/>
                <a:cs typeface="Times New Roman" panose="02020603050405020304" pitchFamily="18" charset="0"/>
              </a:rPr>
              <a:t> with details and resources</a:t>
            </a:r>
            <a:br>
              <a:rPr lang="en-GB" sz="2800" dirty="0">
                <a:effectLst/>
                <a:latin typeface="Calibri" panose="020F0502020204030204" pitchFamily="34" charset="0"/>
                <a:ea typeface="Calibri" panose="020F0502020204030204" pitchFamily="34" charset="0"/>
                <a:cs typeface="Times New Roman" panose="02020603050405020304" pitchFamily="18" charset="0"/>
              </a:rPr>
            </a:br>
            <a:br>
              <a:rPr lang="en-GB" sz="2800" dirty="0">
                <a:effectLst/>
                <a:latin typeface="Calibri" panose="020F0502020204030204" pitchFamily="34" charset="0"/>
                <a:ea typeface="Calibri" panose="020F0502020204030204" pitchFamily="34" charset="0"/>
                <a:cs typeface="Times New Roman" panose="02020603050405020304" pitchFamily="18" charset="0"/>
              </a:rPr>
            </a:br>
            <a:r>
              <a:rPr lang="en-GB" sz="2800" dirty="0">
                <a:effectLst/>
                <a:latin typeface="Calibri" panose="020F0502020204030204" pitchFamily="34" charset="0"/>
                <a:ea typeface="Calibri" panose="020F0502020204030204" pitchFamily="34" charset="0"/>
                <a:cs typeface="Times New Roman" panose="02020603050405020304" pitchFamily="18" charset="0"/>
              </a:rPr>
              <a:t>Falls on a Saturday this year but sites can promote this throughout the month</a:t>
            </a:r>
            <a:br>
              <a:rPr lang="en-GB" sz="2800" dirty="0">
                <a:effectLst/>
                <a:latin typeface="Calibri" panose="020F0502020204030204" pitchFamily="34" charset="0"/>
                <a:ea typeface="Calibri" panose="020F0502020204030204" pitchFamily="34" charset="0"/>
                <a:cs typeface="Times New Roman" panose="02020603050405020304" pitchFamily="18" charset="0"/>
              </a:rPr>
            </a:b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GB" dirty="0"/>
          </a:p>
        </p:txBody>
      </p:sp>
      <p:sp>
        <p:nvSpPr>
          <p:cNvPr id="12" name="Content Placeholder 2">
            <a:extLst>
              <a:ext uri="{FF2B5EF4-FFF2-40B4-BE49-F238E27FC236}">
                <a16:creationId xmlns:a16="http://schemas.microsoft.com/office/drawing/2014/main" id="{12F36C26-3B8D-D59F-4241-E605D9C7DA57}"/>
              </a:ext>
            </a:extLst>
          </p:cNvPr>
          <p:cNvSpPr txBox="1">
            <a:spLocks/>
          </p:cNvSpPr>
          <p:nvPr/>
        </p:nvSpPr>
        <p:spPr>
          <a:xfrm>
            <a:off x="577931" y="1385613"/>
            <a:ext cx="10186050" cy="40867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buClr>
              <a:buFont typeface="Wingdings" panose="05000000000000000000" pitchFamily="2" charset="2"/>
              <a:buChar char="ü"/>
            </a:pPr>
            <a:endParaRPr lang="en-GB" dirty="0"/>
          </a:p>
          <a:p>
            <a:pPr marL="0" indent="0">
              <a:buClr>
                <a:schemeClr val="accent6"/>
              </a:buClr>
              <a:buNone/>
            </a:pPr>
            <a:br>
              <a:rPr lang="en-GB" dirty="0"/>
            </a:br>
            <a:br>
              <a:rPr lang="en-GB" dirty="0"/>
            </a:br>
            <a:br>
              <a:rPr lang="en-GB" dirty="0"/>
            </a:br>
            <a:endParaRPr lang="en-GB" dirty="0"/>
          </a:p>
          <a:p>
            <a:endParaRPr lang="en-GB" dirty="0"/>
          </a:p>
          <a:p>
            <a:endParaRPr lang="en-GB" dirty="0"/>
          </a:p>
        </p:txBody>
      </p:sp>
      <p:sp>
        <p:nvSpPr>
          <p:cNvPr id="17" name="Title 1">
            <a:extLst>
              <a:ext uri="{FF2B5EF4-FFF2-40B4-BE49-F238E27FC236}">
                <a16:creationId xmlns:a16="http://schemas.microsoft.com/office/drawing/2014/main" id="{70037C10-DDA1-8EBA-8706-AF5FC409CE3E}"/>
              </a:ext>
            </a:extLst>
          </p:cNvPr>
          <p:cNvSpPr txBox="1">
            <a:spLocks/>
          </p:cNvSpPr>
          <p:nvPr/>
        </p:nvSpPr>
        <p:spPr>
          <a:xfrm>
            <a:off x="1828564" y="393354"/>
            <a:ext cx="7970520" cy="11192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gn="ctr">
              <a:buNone/>
            </a:pPr>
            <a:endParaRPr lang="en-GB" sz="5400" b="1" dirty="0"/>
          </a:p>
        </p:txBody>
      </p:sp>
      <p:pic>
        <p:nvPicPr>
          <p:cNvPr id="15" name="Picture 14">
            <a:extLst>
              <a:ext uri="{FF2B5EF4-FFF2-40B4-BE49-F238E27FC236}">
                <a16:creationId xmlns:a16="http://schemas.microsoft.com/office/drawing/2014/main" id="{DEFE568C-2D09-DBC9-66E5-CF0A93CF0F7D}"/>
              </a:ext>
            </a:extLst>
          </p:cNvPr>
          <p:cNvPicPr>
            <a:picLocks noChangeAspect="1"/>
          </p:cNvPicPr>
          <p:nvPr/>
        </p:nvPicPr>
        <p:blipFill>
          <a:blip r:embed="rId8"/>
          <a:stretch>
            <a:fillRect/>
          </a:stretch>
        </p:blipFill>
        <p:spPr>
          <a:xfrm>
            <a:off x="333329" y="1586147"/>
            <a:ext cx="11355385" cy="2343477"/>
          </a:xfrm>
          <a:prstGeom prst="rect">
            <a:avLst/>
          </a:prstGeom>
        </p:spPr>
      </p:pic>
    </p:spTree>
    <p:extLst>
      <p:ext uri="{BB962C8B-B14F-4D97-AF65-F5344CB8AC3E}">
        <p14:creationId xmlns:p14="http://schemas.microsoft.com/office/powerpoint/2010/main" val="2717536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7AB63-C086-983C-367A-A62E468A0460}"/>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B40EB8FD-FB71-8E4F-C134-81A9115963E6}"/>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383F8852-C80E-193D-745E-4D9A0651D8AE}"/>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D25BA36B-AF21-2643-DC41-F51874D00CEE}"/>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AF105013-0492-86C9-2566-10FF32DEFF67}"/>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CB770816-148C-E452-8A4A-0F5281E0320A}"/>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EA95C06-9061-9F6A-7332-2866FCB72718}"/>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93C78AD-5F27-E8B4-E742-E4785F187F9E}"/>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119D8F2D-58F5-CF3A-6231-5D5D48ADF576}"/>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503511-3272-AE3F-9D39-675F35E4E11A}"/>
              </a:ext>
            </a:extLst>
          </p:cNvPr>
          <p:cNvSpPr txBox="1">
            <a:spLocks/>
          </p:cNvSpPr>
          <p:nvPr/>
        </p:nvSpPr>
        <p:spPr>
          <a:xfrm>
            <a:off x="924938" y="37858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2" name="Title 11">
            <a:extLst>
              <a:ext uri="{FF2B5EF4-FFF2-40B4-BE49-F238E27FC236}">
                <a16:creationId xmlns:a16="http://schemas.microsoft.com/office/drawing/2014/main" id="{70F1F7F8-E773-40DC-E454-211C2F826FEC}"/>
              </a:ext>
            </a:extLst>
          </p:cNvPr>
          <p:cNvSpPr>
            <a:spLocks noGrp="1"/>
          </p:cNvSpPr>
          <p:nvPr>
            <p:ph type="title"/>
          </p:nvPr>
        </p:nvSpPr>
        <p:spPr>
          <a:xfrm>
            <a:off x="0" y="365125"/>
            <a:ext cx="10264877" cy="678521"/>
          </a:xfrm>
        </p:spPr>
        <p:txBody>
          <a:bodyPr>
            <a:normAutofit fontScale="90000"/>
          </a:bodyPr>
          <a:lstStyle/>
          <a:p>
            <a:pPr algn="ctr"/>
            <a:r>
              <a:rPr lang="en-GB" dirty="0"/>
              <a:t> Things which should now be on Origami </a:t>
            </a:r>
          </a:p>
        </p:txBody>
      </p:sp>
      <p:sp>
        <p:nvSpPr>
          <p:cNvPr id="13" name="Text Placeholder 12">
            <a:extLst>
              <a:ext uri="{FF2B5EF4-FFF2-40B4-BE49-F238E27FC236}">
                <a16:creationId xmlns:a16="http://schemas.microsoft.com/office/drawing/2014/main" id="{BC733D28-A186-9B35-2626-6CFA02EE909A}"/>
              </a:ext>
            </a:extLst>
          </p:cNvPr>
          <p:cNvSpPr>
            <a:spLocks noGrp="1"/>
          </p:cNvSpPr>
          <p:nvPr>
            <p:ph idx="1"/>
          </p:nvPr>
        </p:nvSpPr>
        <p:spPr>
          <a:xfrm>
            <a:off x="5440660" y="1198814"/>
            <a:ext cx="5826402" cy="5455372"/>
          </a:xfrm>
        </p:spPr>
        <p:txBody>
          <a:bodyPr>
            <a:normAutofit/>
          </a:bodyPr>
          <a:lstStyle/>
          <a:p>
            <a:pPr marL="0" indent="0" algn="ctr">
              <a:buNone/>
            </a:pPr>
            <a:r>
              <a:rPr lang="en-GB" b="1" dirty="0"/>
              <a:t>Unit managers Quarterly H&amp;S reviews </a:t>
            </a:r>
          </a:p>
          <a:p>
            <a:pPr marL="0" indent="0">
              <a:buNone/>
            </a:pPr>
            <a:endParaRPr lang="en-GB" sz="2000" dirty="0"/>
          </a:p>
          <a:p>
            <a:pPr marL="0" indent="0" algn="ctr">
              <a:buNone/>
            </a:pPr>
            <a:r>
              <a:rPr lang="en-GB" sz="2200" dirty="0"/>
              <a:t>The Quarterly Review document is in the front of the log books but will be removed soon. You can access the link here to completed it on the computer or use the QR code to complete it on your phone </a:t>
            </a:r>
          </a:p>
          <a:p>
            <a:pPr marL="0" indent="0" algn="ctr">
              <a:buNone/>
            </a:pPr>
            <a:r>
              <a:rPr lang="en-GB" sz="2200" dirty="0">
                <a:solidFill>
                  <a:srgbClr val="FF0000"/>
                </a:solidFill>
                <a:hlinkClick r:id="rId7"/>
              </a:rPr>
              <a:t>https://www.mycompasshse.co.uk/compliance/continuous-improvement/</a:t>
            </a:r>
            <a:r>
              <a:rPr lang="en-GB" sz="2200" dirty="0">
                <a:solidFill>
                  <a:srgbClr val="FF0000"/>
                </a:solidFill>
              </a:rPr>
              <a:t> </a:t>
            </a:r>
          </a:p>
          <a:p>
            <a:pPr marL="0" indent="0" algn="ctr">
              <a:buNone/>
            </a:pPr>
            <a:endParaRPr lang="en-GB" sz="2000" dirty="0">
              <a:solidFill>
                <a:srgbClr val="FF0000"/>
              </a:solidFill>
            </a:endParaRPr>
          </a:p>
          <a:p>
            <a:pPr marL="0" indent="0" algn="ctr">
              <a:buNone/>
            </a:pPr>
            <a:r>
              <a:rPr lang="en-GB" b="1" dirty="0"/>
              <a:t>Allergen risk assessment uploaded on an annual basis </a:t>
            </a:r>
          </a:p>
          <a:p>
            <a:pPr marL="0" indent="0" algn="ctr">
              <a:buNone/>
            </a:pPr>
            <a:r>
              <a:rPr lang="en-GB" sz="2200" dirty="0"/>
              <a:t>All units were asked to upload a copy of their units Allergen Risk Assessment by 25</a:t>
            </a:r>
            <a:r>
              <a:rPr lang="en-GB" sz="2200" baseline="30000" dirty="0"/>
              <a:t>th</a:t>
            </a:r>
            <a:r>
              <a:rPr lang="en-GB" sz="2200" dirty="0"/>
              <a:t> April</a:t>
            </a:r>
            <a:endParaRPr lang="en-GB" sz="2400" dirty="0">
              <a:solidFill>
                <a:schemeClr val="accent1"/>
              </a:solidFill>
            </a:endParaRPr>
          </a:p>
          <a:p>
            <a:pPr marL="0" indent="0">
              <a:buNone/>
            </a:pPr>
            <a:endParaRPr lang="en-GB" dirty="0">
              <a:solidFill>
                <a:srgbClr val="FF0000"/>
              </a:solidFill>
            </a:endParaRPr>
          </a:p>
        </p:txBody>
      </p:sp>
      <p:graphicFrame>
        <p:nvGraphicFramePr>
          <p:cNvPr id="9" name="Object 8">
            <a:extLst>
              <a:ext uri="{FF2B5EF4-FFF2-40B4-BE49-F238E27FC236}">
                <a16:creationId xmlns:a16="http://schemas.microsoft.com/office/drawing/2014/main" id="{23A4E5CB-0565-9906-BCEB-38313BE2DCEA}"/>
              </a:ext>
            </a:extLst>
          </p:cNvPr>
          <p:cNvGraphicFramePr>
            <a:graphicFrameLocks noChangeAspect="1"/>
          </p:cNvGraphicFramePr>
          <p:nvPr>
            <p:extLst>
              <p:ext uri="{D42A27DB-BD31-4B8C-83A1-F6EECF244321}">
                <p14:modId xmlns:p14="http://schemas.microsoft.com/office/powerpoint/2010/main" val="1587586891"/>
              </p:ext>
            </p:extLst>
          </p:nvPr>
        </p:nvGraphicFramePr>
        <p:xfrm>
          <a:off x="417621" y="1198814"/>
          <a:ext cx="3829050" cy="5418137"/>
        </p:xfrm>
        <a:graphic>
          <a:graphicData uri="http://schemas.openxmlformats.org/presentationml/2006/ole">
            <mc:AlternateContent xmlns:mc="http://schemas.openxmlformats.org/markup-compatibility/2006">
              <mc:Choice xmlns:v="urn:schemas-microsoft-com:vml" Requires="v">
                <p:oleObj name="Acrobat Document" r:id="rId8" imgW="5666850" imgH="8019847" progId="Acrobat.Document.DC">
                  <p:embed/>
                </p:oleObj>
              </mc:Choice>
              <mc:Fallback>
                <p:oleObj name="Acrobat Document" r:id="rId8" imgW="5666850" imgH="8019847" progId="Acrobat.Document.DC">
                  <p:embed/>
                  <p:pic>
                    <p:nvPicPr>
                      <p:cNvPr id="9" name="Object 8">
                        <a:extLst>
                          <a:ext uri="{FF2B5EF4-FFF2-40B4-BE49-F238E27FC236}">
                            <a16:creationId xmlns:a16="http://schemas.microsoft.com/office/drawing/2014/main" id="{23A4E5CB-0565-9906-BCEB-38313BE2DCEA}"/>
                          </a:ext>
                        </a:extLst>
                      </p:cNvPr>
                      <p:cNvPicPr/>
                      <p:nvPr/>
                    </p:nvPicPr>
                    <p:blipFill>
                      <a:blip r:embed="rId9"/>
                      <a:stretch>
                        <a:fillRect/>
                      </a:stretch>
                    </p:blipFill>
                    <p:spPr>
                      <a:xfrm>
                        <a:off x="417621" y="1198814"/>
                        <a:ext cx="3829050" cy="5418137"/>
                      </a:xfrm>
                      <a:prstGeom prst="rect">
                        <a:avLst/>
                      </a:prstGeom>
                    </p:spPr>
                  </p:pic>
                </p:oleObj>
              </mc:Fallback>
            </mc:AlternateContent>
          </a:graphicData>
        </a:graphic>
      </p:graphicFrame>
      <p:sp>
        <p:nvSpPr>
          <p:cNvPr id="14" name="Content Placeholder 2">
            <a:extLst>
              <a:ext uri="{FF2B5EF4-FFF2-40B4-BE49-F238E27FC236}">
                <a16:creationId xmlns:a16="http://schemas.microsoft.com/office/drawing/2014/main" id="{981C26EC-F799-ADEE-2761-A3529190DCEE}"/>
              </a:ext>
            </a:extLst>
          </p:cNvPr>
          <p:cNvSpPr txBox="1">
            <a:spLocks/>
          </p:cNvSpPr>
          <p:nvPr/>
        </p:nvSpPr>
        <p:spPr>
          <a:xfrm>
            <a:off x="4093888" y="2792159"/>
            <a:ext cx="1346772" cy="7425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t>Double click image for the PDF instructions on how to upload a copy of your Allergen Risk Assessment to Air3</a:t>
            </a:r>
          </a:p>
          <a:p>
            <a:pPr marL="0" indent="0">
              <a:buNone/>
            </a:pPr>
            <a:endParaRPr lang="en-GB" dirty="0"/>
          </a:p>
          <a:p>
            <a:pPr marL="0" indent="0">
              <a:buNone/>
            </a:pPr>
            <a:endParaRPr lang="en-GB" dirty="0"/>
          </a:p>
          <a:p>
            <a:pPr marL="0" indent="0" algn="l">
              <a:buNone/>
            </a:pPr>
            <a:endParaRPr lang="en-GB" dirty="0"/>
          </a:p>
        </p:txBody>
      </p:sp>
      <p:pic>
        <p:nvPicPr>
          <p:cNvPr id="15" name="Graphic 14" descr="Cursor with solid fill">
            <a:extLst>
              <a:ext uri="{FF2B5EF4-FFF2-40B4-BE49-F238E27FC236}">
                <a16:creationId xmlns:a16="http://schemas.microsoft.com/office/drawing/2014/main" id="{5088E27B-2A45-BBD2-5B33-3D4644C06B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02070" y="5097938"/>
            <a:ext cx="458640" cy="458640"/>
          </a:xfrm>
          <a:prstGeom prst="rect">
            <a:avLst/>
          </a:prstGeom>
        </p:spPr>
      </p:pic>
      <p:cxnSp>
        <p:nvCxnSpPr>
          <p:cNvPr id="17" name="Straight Arrow Connector 16">
            <a:extLst>
              <a:ext uri="{FF2B5EF4-FFF2-40B4-BE49-F238E27FC236}">
                <a16:creationId xmlns:a16="http://schemas.microsoft.com/office/drawing/2014/main" id="{BDE2BEF4-DD92-B51E-49F3-AC6A120DCEC7}"/>
              </a:ext>
            </a:extLst>
          </p:cNvPr>
          <p:cNvCxnSpPr>
            <a:cxnSpLocks/>
            <a:stCxn id="19" idx="1"/>
          </p:cNvCxnSpPr>
          <p:nvPr/>
        </p:nvCxnSpPr>
        <p:spPr>
          <a:xfrm flipH="1">
            <a:off x="1675938" y="2024107"/>
            <a:ext cx="2658318" cy="3121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706281E-0873-697C-554D-864C29D75AA8}"/>
              </a:ext>
            </a:extLst>
          </p:cNvPr>
          <p:cNvSpPr txBox="1"/>
          <p:nvPr/>
        </p:nvSpPr>
        <p:spPr>
          <a:xfrm>
            <a:off x="4334256" y="1562442"/>
            <a:ext cx="1149858" cy="923330"/>
          </a:xfrm>
          <a:prstGeom prst="rect">
            <a:avLst/>
          </a:prstGeom>
          <a:noFill/>
        </p:spPr>
        <p:txBody>
          <a:bodyPr wrap="square">
            <a:spAutoFit/>
          </a:bodyPr>
          <a:lstStyle/>
          <a:p>
            <a:pPr algn="ctr"/>
            <a:r>
              <a:rPr lang="en-GB" dirty="0"/>
              <a:t>Use this link to access</a:t>
            </a:r>
          </a:p>
        </p:txBody>
      </p:sp>
      <p:sp>
        <p:nvSpPr>
          <p:cNvPr id="20" name="Oval 19">
            <a:extLst>
              <a:ext uri="{FF2B5EF4-FFF2-40B4-BE49-F238E27FC236}">
                <a16:creationId xmlns:a16="http://schemas.microsoft.com/office/drawing/2014/main" id="{867BBE6F-2679-9976-52C0-B63697B21500}"/>
              </a:ext>
            </a:extLst>
          </p:cNvPr>
          <p:cNvSpPr/>
          <p:nvPr/>
        </p:nvSpPr>
        <p:spPr>
          <a:xfrm>
            <a:off x="4334256" y="1435608"/>
            <a:ext cx="1149858" cy="1152737"/>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4022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ACD-AF47-415F-F357-5F8683205B4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28917F-B98E-2F76-6AD1-3EB6D31A4FA9}"/>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0FE86174-232F-DBE9-C50D-5EFA5B5649DC}"/>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5560B1A4-DE24-EAF3-29BB-15737F232B95}"/>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F1DBD334-8DDB-7FD5-0B99-EB23FED86F31}"/>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D29438C0-D079-1BA9-1333-8B9758487A7F}"/>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D444E1E-EC0F-F6BA-A15E-57A70E3B3A9C}"/>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BAB7650-7CBC-0EDF-B614-7E9FBCBD7A56}"/>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E24A97F-10C3-C50C-A408-60988186E023}"/>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78657-5AC2-CAD1-557B-E28830CD478D}"/>
              </a:ext>
            </a:extLst>
          </p:cNvPr>
          <p:cNvSpPr txBox="1">
            <a:spLocks/>
          </p:cNvSpPr>
          <p:nvPr/>
        </p:nvSpPr>
        <p:spPr>
          <a:xfrm>
            <a:off x="311864" y="31409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4" name="Title 1">
            <a:extLst>
              <a:ext uri="{FF2B5EF4-FFF2-40B4-BE49-F238E27FC236}">
                <a16:creationId xmlns:a16="http://schemas.microsoft.com/office/drawing/2014/main" id="{DEFB3336-D0DB-D696-ECE4-50233D5E55A7}"/>
              </a:ext>
            </a:extLst>
          </p:cNvPr>
          <p:cNvSpPr txBox="1">
            <a:spLocks/>
          </p:cNvSpPr>
          <p:nvPr/>
        </p:nvSpPr>
        <p:spPr>
          <a:xfrm>
            <a:off x="990600" y="5175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Q&amp;A</a:t>
            </a:r>
            <a:br>
              <a:rPr lang="en-GB" dirty="0"/>
            </a:br>
            <a:br>
              <a:rPr lang="en-GB" dirty="0"/>
            </a:br>
            <a:r>
              <a:rPr lang="en-GB" dirty="0"/>
              <a:t>Any questions? </a:t>
            </a:r>
          </a:p>
        </p:txBody>
      </p:sp>
    </p:spTree>
    <p:extLst>
      <p:ext uri="{BB962C8B-B14F-4D97-AF65-F5344CB8AC3E}">
        <p14:creationId xmlns:p14="http://schemas.microsoft.com/office/powerpoint/2010/main" val="1427579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730654" y="-888832"/>
            <a:ext cx="2140573" cy="2133012"/>
            <a:chOff x="0" y="0"/>
            <a:chExt cx="4281147" cy="4266024"/>
          </a:xfrm>
        </p:grpSpPr>
        <p:grpSp>
          <p:nvGrpSpPr>
            <p:cNvPr id="4" name="Group 4"/>
            <p:cNvGrpSpPr/>
            <p:nvPr/>
          </p:nvGrpSpPr>
          <p:grpSpPr>
            <a:xfrm>
              <a:off x="0" y="0"/>
              <a:ext cx="4281147" cy="4266024"/>
              <a:chOff x="0" y="0"/>
              <a:chExt cx="845659" cy="842671"/>
            </a:xfrm>
          </p:grpSpPr>
          <p:sp>
            <p:nvSpPr>
              <p:cNvPr id="5" name="Freeform 5"/>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endParaRPr lang="en-GB" dirty="0"/>
              </a:p>
            </p:txBody>
          </p:sp>
          <p:sp>
            <p:nvSpPr>
              <p:cNvPr id="6" name="TextBox 6"/>
              <p:cNvSpPr txBox="1"/>
              <p:nvPr/>
            </p:nvSpPr>
            <p:spPr>
              <a:xfrm>
                <a:off x="0" y="-66675"/>
                <a:ext cx="845659" cy="909346"/>
              </a:xfrm>
              <a:prstGeom prst="rect">
                <a:avLst/>
              </a:prstGeom>
            </p:spPr>
            <p:txBody>
              <a:bodyPr lIns="33867" tIns="33867" rIns="33867" bIns="33867" rtlCol="0" anchor="ctr"/>
              <a:lstStyle/>
              <a:p>
                <a:pPr algn="ctr">
                  <a:lnSpc>
                    <a:spcPts val="2258"/>
                  </a:lnSpc>
                </a:pPr>
                <a:endParaRPr sz="1200" dirty="0"/>
              </a:p>
            </p:txBody>
          </p:sp>
        </p:grpSp>
        <p:sp>
          <p:nvSpPr>
            <p:cNvPr id="7" name="Freeform 7"/>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endParaRPr lang="en-GB" dirty="0"/>
            </a:p>
          </p:txBody>
        </p:sp>
        <p:sp>
          <p:nvSpPr>
            <p:cNvPr id="8" name="Freeform 8"/>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endParaRPr lang="en-GB" dirty="0"/>
            </a:p>
          </p:txBody>
        </p:sp>
      </p:grpSp>
      <p:sp>
        <p:nvSpPr>
          <p:cNvPr id="10" name="Freeform 10"/>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11" name="Freeform 11"/>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2" name="Title 1">
            <a:extLst>
              <a:ext uri="{FF2B5EF4-FFF2-40B4-BE49-F238E27FC236}">
                <a16:creationId xmlns:a16="http://schemas.microsoft.com/office/drawing/2014/main" id="{75273196-424E-8A7A-BE34-C2DBD7FC7DC3}"/>
              </a:ext>
            </a:extLst>
          </p:cNvPr>
          <p:cNvSpPr txBox="1">
            <a:spLocks/>
          </p:cNvSpPr>
          <p:nvPr/>
        </p:nvSpPr>
        <p:spPr>
          <a:xfrm>
            <a:off x="838200" y="365125"/>
            <a:ext cx="10515600" cy="9738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latin typeface="Calibri" panose="020F0502020204030204" pitchFamily="34" charset="0"/>
                <a:ea typeface="Calibri" panose="020F0502020204030204" pitchFamily="34" charset="0"/>
                <a:cs typeface="Calibri" panose="020F0502020204030204" pitchFamily="34" charset="0"/>
              </a:rPr>
              <a:t>Vacherin Year to date stats</a:t>
            </a:r>
            <a:endParaRPr lang="en-GB"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FDED85C8-E57C-7E10-C574-798A059770C6}"/>
              </a:ext>
            </a:extLst>
          </p:cNvPr>
          <p:cNvPicPr>
            <a:picLocks noChangeAspect="1"/>
          </p:cNvPicPr>
          <p:nvPr/>
        </p:nvPicPr>
        <p:blipFill>
          <a:blip r:embed="rId7"/>
          <a:stretch>
            <a:fillRect/>
          </a:stretch>
        </p:blipFill>
        <p:spPr>
          <a:xfrm>
            <a:off x="343178" y="1198814"/>
            <a:ext cx="9387475" cy="5722502"/>
          </a:xfrm>
          <a:prstGeom prst="rect">
            <a:avLst/>
          </a:prstGeom>
        </p:spPr>
      </p:pic>
    </p:spTree>
    <p:extLst>
      <p:ext uri="{BB962C8B-B14F-4D97-AF65-F5344CB8AC3E}">
        <p14:creationId xmlns:p14="http://schemas.microsoft.com/office/powerpoint/2010/main" val="1401896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730654" y="-888832"/>
            <a:ext cx="2140573" cy="2133012"/>
            <a:chOff x="0" y="0"/>
            <a:chExt cx="4281147" cy="4266024"/>
          </a:xfrm>
        </p:grpSpPr>
        <p:grpSp>
          <p:nvGrpSpPr>
            <p:cNvPr id="4" name="Group 4"/>
            <p:cNvGrpSpPr/>
            <p:nvPr/>
          </p:nvGrpSpPr>
          <p:grpSpPr>
            <a:xfrm>
              <a:off x="0" y="0"/>
              <a:ext cx="4281147" cy="4266024"/>
              <a:chOff x="0" y="0"/>
              <a:chExt cx="845659" cy="842671"/>
            </a:xfrm>
          </p:grpSpPr>
          <p:sp>
            <p:nvSpPr>
              <p:cNvPr id="5" name="Freeform 5"/>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5D7D2B-5E69-01FC-0B3A-9DEA77AEE41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dirty="0">
                <a:latin typeface="+mn-lt"/>
              </a:rPr>
              <a:t>Vacherin April incidents summary</a:t>
            </a:r>
            <a:endParaRPr kumimoji="0" lang="en-GB" sz="4400" b="0" i="0" u="none" strike="noStrike" kern="1200" cap="none" spc="0" normalizeH="0" baseline="0" noProof="0" dirty="0">
              <a:ln>
                <a:noFill/>
              </a:ln>
              <a:solidFill>
                <a:sysClr val="windowText" lastClr="000000"/>
              </a:solidFill>
              <a:effectLst/>
              <a:uLnTx/>
              <a:uFillTx/>
              <a:latin typeface="+mn-lt"/>
            </a:endParaRPr>
          </a:p>
        </p:txBody>
      </p:sp>
      <p:sp>
        <p:nvSpPr>
          <p:cNvPr id="9" name="Content Placeholder 2">
            <a:extLst>
              <a:ext uri="{FF2B5EF4-FFF2-40B4-BE49-F238E27FC236}">
                <a16:creationId xmlns:a16="http://schemas.microsoft.com/office/drawing/2014/main" id="{D2B91BF5-42AB-E34D-5165-CAD429C05DB2}"/>
              </a:ext>
            </a:extLst>
          </p:cNvPr>
          <p:cNvSpPr txBox="1">
            <a:spLocks/>
          </p:cNvSpPr>
          <p:nvPr/>
        </p:nvSpPr>
        <p:spPr>
          <a:xfrm>
            <a:off x="838200" y="160930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kumimoji="0" lang="en-GB" sz="2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12" name="Content Placeholder 2">
            <a:extLst>
              <a:ext uri="{FF2B5EF4-FFF2-40B4-BE49-F238E27FC236}">
                <a16:creationId xmlns:a16="http://schemas.microsoft.com/office/drawing/2014/main" id="{0845B8DA-56B2-4AC0-E47C-C13B3E7E8B9F}"/>
              </a:ext>
            </a:extLst>
          </p:cNvPr>
          <p:cNvSpPr txBox="1">
            <a:spLocks/>
          </p:cNvSpPr>
          <p:nvPr/>
        </p:nvSpPr>
        <p:spPr>
          <a:xfrm>
            <a:off x="1325669" y="1377877"/>
            <a:ext cx="11213592" cy="496939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2 x hazardous observations and 1 x near miss reported in April</a:t>
            </a:r>
          </a:p>
          <a:p>
            <a:pPr marL="0" indent="0">
              <a:buNone/>
            </a:pPr>
            <a:r>
              <a:rPr lang="en-GB" dirty="0"/>
              <a:t>(Included an overfull cupboard in shared area, broken glass in the vicinity of </a:t>
            </a:r>
            <a:br>
              <a:rPr lang="en-GB" dirty="0"/>
            </a:br>
            <a:r>
              <a:rPr lang="en-GB" dirty="0"/>
              <a:t>open food, liquid in contact with electrical) </a:t>
            </a:r>
            <a:br>
              <a:rPr lang="en-GB" dirty="0"/>
            </a:br>
            <a:br>
              <a:rPr lang="en-GB" dirty="0"/>
            </a:br>
            <a:r>
              <a:rPr lang="en-GB" dirty="0"/>
              <a:t>3 x burn incidents (waffle machine, soup kettle, stove top)</a:t>
            </a:r>
            <a:br>
              <a:rPr lang="en-GB" dirty="0"/>
            </a:br>
            <a:r>
              <a:rPr lang="en-GB" dirty="0"/>
              <a:t>1 x cut incident (bread knife)</a:t>
            </a:r>
            <a:br>
              <a:rPr lang="en-GB" dirty="0"/>
            </a:br>
            <a:r>
              <a:rPr lang="en-GB" dirty="0"/>
              <a:t>1 x fall incident (irregular flooring) </a:t>
            </a:r>
            <a:br>
              <a:rPr lang="en-GB" dirty="0"/>
            </a:br>
            <a:endParaRPr lang="en-GB" dirty="0"/>
          </a:p>
          <a:p>
            <a:pPr marL="0" indent="0">
              <a:buNone/>
            </a:pPr>
            <a:r>
              <a:rPr lang="en-GB" dirty="0"/>
              <a:t>5 x reported EHO visits for April </a:t>
            </a:r>
            <a:br>
              <a:rPr lang="en-GB" dirty="0"/>
            </a:br>
            <a:br>
              <a:rPr lang="en-GB" dirty="0"/>
            </a:br>
            <a:r>
              <a:rPr lang="en-GB" dirty="0">
                <a:solidFill>
                  <a:sysClr val="windowText" lastClr="000000"/>
                </a:solidFill>
                <a:latin typeface="Aptos" panose="02110004020202020204"/>
              </a:rPr>
              <a:t>1 x Foreign body incident (plastic found in sauce)</a:t>
            </a:r>
            <a:br>
              <a:rPr lang="en-GB" dirty="0">
                <a:solidFill>
                  <a:sysClr val="windowText" lastClr="000000"/>
                </a:solidFill>
                <a:latin typeface="Aptos" panose="02110004020202020204"/>
              </a:rPr>
            </a:br>
            <a:r>
              <a:rPr lang="en-GB" dirty="0">
                <a:solidFill>
                  <a:sysClr val="windowText" lastClr="000000"/>
                </a:solidFill>
                <a:latin typeface="Aptos" panose="02110004020202020204"/>
              </a:rPr>
              <a:t>1 x Alleged food poisoning (investigation concluded unsubstantiated) </a:t>
            </a:r>
            <a:br>
              <a:rPr lang="en-GB" dirty="0">
                <a:solidFill>
                  <a:sysClr val="windowText" lastClr="000000"/>
                </a:solidFill>
                <a:latin typeface="Aptos" panose="02110004020202020204"/>
              </a:rPr>
            </a:br>
            <a:r>
              <a:rPr lang="en-GB" dirty="0">
                <a:solidFill>
                  <a:sysClr val="windowText" lastClr="000000"/>
                </a:solidFill>
                <a:latin typeface="Aptos" panose="02110004020202020204"/>
              </a:rPr>
              <a:t>1 x Allergen near miss (supplier product recall not received before the event) </a:t>
            </a:r>
          </a:p>
          <a:p>
            <a:endParaRPr kumimoji="0" lang="en-GB" sz="2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pic>
        <p:nvPicPr>
          <p:cNvPr id="13" name="Graphic 12" descr="Medical with solid fill">
            <a:extLst>
              <a:ext uri="{FF2B5EF4-FFF2-40B4-BE49-F238E27FC236}">
                <a16:creationId xmlns:a16="http://schemas.microsoft.com/office/drawing/2014/main" id="{1416B952-6CC9-9E3E-54C4-DF9ADDAF1C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7469" y="2951783"/>
            <a:ext cx="487469" cy="533825"/>
          </a:xfrm>
          <a:prstGeom prst="rect">
            <a:avLst/>
          </a:prstGeom>
        </p:spPr>
      </p:pic>
      <p:pic>
        <p:nvPicPr>
          <p:cNvPr id="14" name="Graphic 13" descr="Detective female outline">
            <a:extLst>
              <a:ext uri="{FF2B5EF4-FFF2-40B4-BE49-F238E27FC236}">
                <a16:creationId xmlns:a16="http://schemas.microsoft.com/office/drawing/2014/main" id="{C38C4986-320A-8572-055A-B53ABFC93D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4622" y="4051267"/>
            <a:ext cx="593161" cy="593161"/>
          </a:xfrm>
          <a:prstGeom prst="rect">
            <a:avLst/>
          </a:prstGeom>
        </p:spPr>
      </p:pic>
      <p:pic>
        <p:nvPicPr>
          <p:cNvPr id="15" name="Graphic 14" descr="Thumbs up sign with solid fill">
            <a:extLst>
              <a:ext uri="{FF2B5EF4-FFF2-40B4-BE49-F238E27FC236}">
                <a16:creationId xmlns:a16="http://schemas.microsoft.com/office/drawing/2014/main" id="{E6F4CB04-3B47-7D7E-18A4-8E8A87F08B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8120" y="1617092"/>
            <a:ext cx="533825" cy="533825"/>
          </a:xfrm>
          <a:prstGeom prst="rect">
            <a:avLst/>
          </a:prstGeom>
        </p:spPr>
      </p:pic>
      <p:pic>
        <p:nvPicPr>
          <p:cNvPr id="16" name="Graphic 15" descr="Warning outline">
            <a:extLst>
              <a:ext uri="{FF2B5EF4-FFF2-40B4-BE49-F238E27FC236}">
                <a16:creationId xmlns:a16="http://schemas.microsoft.com/office/drawing/2014/main" id="{4ECD0ED4-F3EF-83C4-A76E-C60E48A60BD0}"/>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55129" y="5091699"/>
            <a:ext cx="588517" cy="588517"/>
          </a:xfrm>
          <a:prstGeom prst="rect">
            <a:avLst/>
          </a:prstGeom>
        </p:spPr>
      </p:pic>
    </p:spTree>
    <p:extLst>
      <p:ext uri="{BB962C8B-B14F-4D97-AF65-F5344CB8AC3E}">
        <p14:creationId xmlns:p14="http://schemas.microsoft.com/office/powerpoint/2010/main" val="3398641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730654" y="-888832"/>
            <a:ext cx="2140573" cy="2133012"/>
            <a:chOff x="0" y="0"/>
            <a:chExt cx="4281147" cy="4266024"/>
          </a:xfrm>
        </p:grpSpPr>
        <p:grpSp>
          <p:nvGrpSpPr>
            <p:cNvPr id="4" name="Group 4"/>
            <p:cNvGrpSpPr/>
            <p:nvPr/>
          </p:nvGrpSpPr>
          <p:grpSpPr>
            <a:xfrm>
              <a:off x="0" y="0"/>
              <a:ext cx="4281147" cy="4266024"/>
              <a:chOff x="0" y="0"/>
              <a:chExt cx="845659" cy="842671"/>
            </a:xfrm>
          </p:grpSpPr>
          <p:sp>
            <p:nvSpPr>
              <p:cNvPr id="5" name="Freeform 5"/>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5D7D2B-5E69-01FC-0B3A-9DEA77AEE41C}"/>
              </a:ext>
            </a:extLst>
          </p:cNvPr>
          <p:cNvSpPr txBox="1">
            <a:spLocks/>
          </p:cNvSpPr>
          <p:nvPr/>
        </p:nvSpPr>
        <p:spPr>
          <a:xfrm>
            <a:off x="1043646" y="-14095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dirty="0">
                <a:solidFill>
                  <a:sysClr val="windowText" lastClr="000000"/>
                </a:solidFill>
                <a:latin typeface="Aptos Display" panose="02110004020202020204"/>
              </a:rPr>
              <a:t>May See Care Share</a:t>
            </a:r>
            <a:endParaRPr kumimoji="0" lang="en-GB"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
        <p:nvSpPr>
          <p:cNvPr id="9" name="Content Placeholder 2">
            <a:extLst>
              <a:ext uri="{FF2B5EF4-FFF2-40B4-BE49-F238E27FC236}">
                <a16:creationId xmlns:a16="http://schemas.microsoft.com/office/drawing/2014/main" id="{D2B91BF5-42AB-E34D-5165-CAD429C05DB2}"/>
              </a:ext>
            </a:extLst>
          </p:cNvPr>
          <p:cNvSpPr txBox="1">
            <a:spLocks/>
          </p:cNvSpPr>
          <p:nvPr/>
        </p:nvSpPr>
        <p:spPr>
          <a:xfrm>
            <a:off x="6912864" y="1567497"/>
            <a:ext cx="40843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14" name="Content Placeholder 2">
            <a:extLst>
              <a:ext uri="{FF2B5EF4-FFF2-40B4-BE49-F238E27FC236}">
                <a16:creationId xmlns:a16="http://schemas.microsoft.com/office/drawing/2014/main" id="{5105B30B-678C-1528-FB9C-81087ECC598A}"/>
              </a:ext>
            </a:extLst>
          </p:cNvPr>
          <p:cNvSpPr txBox="1">
            <a:spLocks/>
          </p:cNvSpPr>
          <p:nvPr/>
        </p:nvSpPr>
        <p:spPr>
          <a:xfrm>
            <a:off x="4532291" y="2784858"/>
            <a:ext cx="1346772" cy="7425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t>Double click images for the PDFs</a:t>
            </a:r>
          </a:p>
          <a:p>
            <a:pPr marL="0" indent="0">
              <a:buNone/>
            </a:pPr>
            <a:endParaRPr lang="en-GB" dirty="0"/>
          </a:p>
          <a:p>
            <a:pPr marL="0" indent="0">
              <a:buNone/>
            </a:pPr>
            <a:endParaRPr lang="en-GB" dirty="0"/>
          </a:p>
          <a:p>
            <a:pPr marL="0" indent="0" algn="l">
              <a:buNone/>
            </a:pPr>
            <a:endParaRPr lang="en-GB" dirty="0"/>
          </a:p>
        </p:txBody>
      </p:sp>
      <p:pic>
        <p:nvPicPr>
          <p:cNvPr id="16" name="Graphic 15" descr="Cursor with solid fill">
            <a:extLst>
              <a:ext uri="{FF2B5EF4-FFF2-40B4-BE49-F238E27FC236}">
                <a16:creationId xmlns:a16="http://schemas.microsoft.com/office/drawing/2014/main" id="{2B89E717-39D5-C779-5D9A-81EEDCAF9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19395" y="3517869"/>
            <a:ext cx="458640" cy="458640"/>
          </a:xfrm>
          <a:prstGeom prst="rect">
            <a:avLst/>
          </a:prstGeom>
        </p:spPr>
      </p:pic>
      <p:graphicFrame>
        <p:nvGraphicFramePr>
          <p:cNvPr id="12" name="Object 11">
            <a:extLst>
              <a:ext uri="{FF2B5EF4-FFF2-40B4-BE49-F238E27FC236}">
                <a16:creationId xmlns:a16="http://schemas.microsoft.com/office/drawing/2014/main" id="{5F8B2DE8-6306-1486-E3EE-3C70B8DBAD6B}"/>
              </a:ext>
            </a:extLst>
          </p:cNvPr>
          <p:cNvGraphicFramePr>
            <a:graphicFrameLocks noChangeAspect="1"/>
          </p:cNvGraphicFramePr>
          <p:nvPr>
            <p:extLst>
              <p:ext uri="{D42A27DB-BD31-4B8C-83A1-F6EECF244321}">
                <p14:modId xmlns:p14="http://schemas.microsoft.com/office/powerpoint/2010/main" val="2090157761"/>
              </p:ext>
            </p:extLst>
          </p:nvPr>
        </p:nvGraphicFramePr>
        <p:xfrm>
          <a:off x="290012" y="952980"/>
          <a:ext cx="3835400" cy="5418138"/>
        </p:xfrm>
        <a:graphic>
          <a:graphicData uri="http://schemas.openxmlformats.org/presentationml/2006/ole">
            <mc:AlternateContent xmlns:mc="http://schemas.openxmlformats.org/markup-compatibility/2006">
              <mc:Choice xmlns:v="urn:schemas-microsoft-com:vml" Requires="v">
                <p:oleObj name="Acrobat Document" r:id="rId9" imgW="5676571" imgH="8019847" progId="Acrobat.Document.DC">
                  <p:embed/>
                </p:oleObj>
              </mc:Choice>
              <mc:Fallback>
                <p:oleObj name="Acrobat Document" r:id="rId9" imgW="5676571" imgH="8019847" progId="Acrobat.Document.DC">
                  <p:embed/>
                  <p:pic>
                    <p:nvPicPr>
                      <p:cNvPr id="12" name="Object 11">
                        <a:extLst>
                          <a:ext uri="{FF2B5EF4-FFF2-40B4-BE49-F238E27FC236}">
                            <a16:creationId xmlns:a16="http://schemas.microsoft.com/office/drawing/2014/main" id="{5F8B2DE8-6306-1486-E3EE-3C70B8DBAD6B}"/>
                          </a:ext>
                        </a:extLst>
                      </p:cNvPr>
                      <p:cNvPicPr/>
                      <p:nvPr/>
                    </p:nvPicPr>
                    <p:blipFill>
                      <a:blip r:embed="rId10"/>
                      <a:stretch>
                        <a:fillRect/>
                      </a:stretch>
                    </p:blipFill>
                    <p:spPr>
                      <a:xfrm>
                        <a:off x="290012" y="952980"/>
                        <a:ext cx="3835400" cy="541813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23E75149-26B7-84A9-7771-A39209BD66F4}"/>
              </a:ext>
            </a:extLst>
          </p:cNvPr>
          <p:cNvGraphicFramePr>
            <a:graphicFrameLocks noChangeAspect="1"/>
          </p:cNvGraphicFramePr>
          <p:nvPr>
            <p:extLst>
              <p:ext uri="{D42A27DB-BD31-4B8C-83A1-F6EECF244321}">
                <p14:modId xmlns:p14="http://schemas.microsoft.com/office/powerpoint/2010/main" val="1947652054"/>
              </p:ext>
            </p:extLst>
          </p:nvPr>
        </p:nvGraphicFramePr>
        <p:xfrm>
          <a:off x="5956001" y="1329993"/>
          <a:ext cx="5672303" cy="4008338"/>
        </p:xfrm>
        <a:graphic>
          <a:graphicData uri="http://schemas.openxmlformats.org/presentationml/2006/ole">
            <mc:AlternateContent xmlns:mc="http://schemas.openxmlformats.org/markup-compatibility/2006">
              <mc:Choice xmlns:v="urn:schemas-microsoft-com:vml" Requires="v">
                <p:oleObj name="Acrobat Document" r:id="rId11" imgW="8019987" imgH="5666970" progId="Acrobat.Document.DC">
                  <p:embed/>
                </p:oleObj>
              </mc:Choice>
              <mc:Fallback>
                <p:oleObj name="Acrobat Document" r:id="rId11" imgW="8019987" imgH="5666970" progId="Acrobat.Document.DC">
                  <p:embed/>
                  <p:pic>
                    <p:nvPicPr>
                      <p:cNvPr id="13" name="Object 12">
                        <a:extLst>
                          <a:ext uri="{FF2B5EF4-FFF2-40B4-BE49-F238E27FC236}">
                            <a16:creationId xmlns:a16="http://schemas.microsoft.com/office/drawing/2014/main" id="{23E75149-26B7-84A9-7771-A39209BD66F4}"/>
                          </a:ext>
                        </a:extLst>
                      </p:cNvPr>
                      <p:cNvPicPr/>
                      <p:nvPr/>
                    </p:nvPicPr>
                    <p:blipFill>
                      <a:blip r:embed="rId12"/>
                      <a:stretch>
                        <a:fillRect/>
                      </a:stretch>
                    </p:blipFill>
                    <p:spPr>
                      <a:xfrm>
                        <a:off x="5956001" y="1329993"/>
                        <a:ext cx="5672303" cy="4008338"/>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E7898104-C375-7FE3-B7EE-7F3D78E3F8CD}"/>
              </a:ext>
            </a:extLst>
          </p:cNvPr>
          <p:cNvGraphicFramePr>
            <a:graphicFrameLocks noChangeAspect="1"/>
          </p:cNvGraphicFramePr>
          <p:nvPr>
            <p:extLst>
              <p:ext uri="{D42A27DB-BD31-4B8C-83A1-F6EECF244321}">
                <p14:modId xmlns:p14="http://schemas.microsoft.com/office/powerpoint/2010/main" val="3817528891"/>
              </p:ext>
            </p:extLst>
          </p:nvPr>
        </p:nvGraphicFramePr>
        <p:xfrm>
          <a:off x="6866204" y="2875175"/>
          <a:ext cx="5240066" cy="3709120"/>
        </p:xfrm>
        <a:graphic>
          <a:graphicData uri="http://schemas.openxmlformats.org/presentationml/2006/ole">
            <mc:AlternateContent xmlns:mc="http://schemas.openxmlformats.org/markup-compatibility/2006">
              <mc:Choice xmlns:v="urn:schemas-microsoft-com:vml" Requires="v">
                <p:oleObj name="Acrobat Document" r:id="rId13" imgW="8019987" imgH="5676697" progId="Acrobat.Document.DC">
                  <p:embed/>
                </p:oleObj>
              </mc:Choice>
              <mc:Fallback>
                <p:oleObj name="Acrobat Document" r:id="rId13" imgW="8019987" imgH="5676697" progId="Acrobat.Document.DC">
                  <p:embed/>
                  <p:pic>
                    <p:nvPicPr>
                      <p:cNvPr id="15" name="Object 14">
                        <a:extLst>
                          <a:ext uri="{FF2B5EF4-FFF2-40B4-BE49-F238E27FC236}">
                            <a16:creationId xmlns:a16="http://schemas.microsoft.com/office/drawing/2014/main" id="{E7898104-C375-7FE3-B7EE-7F3D78E3F8CD}"/>
                          </a:ext>
                        </a:extLst>
                      </p:cNvPr>
                      <p:cNvPicPr/>
                      <p:nvPr/>
                    </p:nvPicPr>
                    <p:blipFill>
                      <a:blip r:embed="rId14"/>
                      <a:stretch>
                        <a:fillRect/>
                      </a:stretch>
                    </p:blipFill>
                    <p:spPr>
                      <a:xfrm>
                        <a:off x="6866204" y="2875175"/>
                        <a:ext cx="5240066" cy="3709120"/>
                      </a:xfrm>
                      <a:prstGeom prst="rect">
                        <a:avLst/>
                      </a:prstGeom>
                    </p:spPr>
                  </p:pic>
                </p:oleObj>
              </mc:Fallback>
            </mc:AlternateContent>
          </a:graphicData>
        </a:graphic>
      </p:graphicFrame>
    </p:spTree>
    <p:extLst>
      <p:ext uri="{BB962C8B-B14F-4D97-AF65-F5344CB8AC3E}">
        <p14:creationId xmlns:p14="http://schemas.microsoft.com/office/powerpoint/2010/main" val="2343957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730654" y="-888832"/>
            <a:ext cx="2140573" cy="2133012"/>
            <a:chOff x="0" y="0"/>
            <a:chExt cx="4281147" cy="4266024"/>
          </a:xfrm>
        </p:grpSpPr>
        <p:grpSp>
          <p:nvGrpSpPr>
            <p:cNvPr id="4" name="Group 4"/>
            <p:cNvGrpSpPr/>
            <p:nvPr/>
          </p:nvGrpSpPr>
          <p:grpSpPr>
            <a:xfrm>
              <a:off x="0" y="0"/>
              <a:ext cx="4281147" cy="4266024"/>
              <a:chOff x="0" y="0"/>
              <a:chExt cx="845659" cy="842671"/>
            </a:xfrm>
          </p:grpSpPr>
          <p:sp>
            <p:nvSpPr>
              <p:cNvPr id="5" name="Freeform 5"/>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5D7D2B-5E69-01FC-0B3A-9DEA77AEE41C}"/>
              </a:ext>
            </a:extLst>
          </p:cNvPr>
          <p:cNvSpPr txBox="1">
            <a:spLocks/>
          </p:cNvSpPr>
          <p:nvPr/>
        </p:nvSpPr>
        <p:spPr>
          <a:xfrm>
            <a:off x="1043646" y="-14095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dirty="0">
                <a:solidFill>
                  <a:sysClr val="windowText" lastClr="000000"/>
                </a:solidFill>
                <a:latin typeface="Aptos Display" panose="02110004020202020204"/>
              </a:rPr>
              <a:t>May See Care Share</a:t>
            </a:r>
            <a:endParaRPr kumimoji="0" lang="en-GB" sz="4400" b="0" i="0" u="none" strike="noStrike" kern="1200" cap="none" spc="0" normalizeH="0" baseline="0" noProof="0" dirty="0">
              <a:ln>
                <a:noFill/>
              </a:ln>
              <a:solidFill>
                <a:sysClr val="windowText" lastClr="000000"/>
              </a:solidFill>
              <a:effectLst/>
              <a:uLnTx/>
              <a:uFillTx/>
              <a:latin typeface="Aptos Display" panose="02110004020202020204"/>
              <a:ea typeface="+mj-ea"/>
              <a:cs typeface="+mj-cs"/>
            </a:endParaRPr>
          </a:p>
        </p:txBody>
      </p:sp>
      <p:sp>
        <p:nvSpPr>
          <p:cNvPr id="9" name="Content Placeholder 2">
            <a:extLst>
              <a:ext uri="{FF2B5EF4-FFF2-40B4-BE49-F238E27FC236}">
                <a16:creationId xmlns:a16="http://schemas.microsoft.com/office/drawing/2014/main" id="{D2B91BF5-42AB-E34D-5165-CAD429C05DB2}"/>
              </a:ext>
            </a:extLst>
          </p:cNvPr>
          <p:cNvSpPr txBox="1">
            <a:spLocks/>
          </p:cNvSpPr>
          <p:nvPr/>
        </p:nvSpPr>
        <p:spPr>
          <a:xfrm>
            <a:off x="6912864" y="1567497"/>
            <a:ext cx="40843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Aptos" panose="02110004020202020204"/>
              <a:ea typeface="+mn-ea"/>
              <a:cs typeface="+mn-cs"/>
            </a:endParaRPr>
          </a:p>
        </p:txBody>
      </p:sp>
      <p:sp>
        <p:nvSpPr>
          <p:cNvPr id="14" name="Content Placeholder 2">
            <a:extLst>
              <a:ext uri="{FF2B5EF4-FFF2-40B4-BE49-F238E27FC236}">
                <a16:creationId xmlns:a16="http://schemas.microsoft.com/office/drawing/2014/main" id="{5105B30B-678C-1528-FB9C-81087ECC598A}"/>
              </a:ext>
            </a:extLst>
          </p:cNvPr>
          <p:cNvSpPr txBox="1">
            <a:spLocks/>
          </p:cNvSpPr>
          <p:nvPr/>
        </p:nvSpPr>
        <p:spPr>
          <a:xfrm>
            <a:off x="5093937" y="2289892"/>
            <a:ext cx="1346772" cy="7425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t>Double click images for the PDFs</a:t>
            </a:r>
          </a:p>
          <a:p>
            <a:pPr marL="0" indent="0">
              <a:buNone/>
            </a:pPr>
            <a:endParaRPr lang="en-GB" dirty="0"/>
          </a:p>
          <a:p>
            <a:pPr marL="0" indent="0">
              <a:buNone/>
            </a:pPr>
            <a:endParaRPr lang="en-GB" dirty="0"/>
          </a:p>
          <a:p>
            <a:pPr marL="0" indent="0" algn="l">
              <a:buNone/>
            </a:pPr>
            <a:endParaRPr lang="en-GB" dirty="0"/>
          </a:p>
        </p:txBody>
      </p:sp>
      <p:pic>
        <p:nvPicPr>
          <p:cNvPr id="16" name="Graphic 15" descr="Cursor with solid fill">
            <a:extLst>
              <a:ext uri="{FF2B5EF4-FFF2-40B4-BE49-F238E27FC236}">
                <a16:creationId xmlns:a16="http://schemas.microsoft.com/office/drawing/2014/main" id="{2B89E717-39D5-C779-5D9A-81EEDCAF9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12174" y="3032428"/>
            <a:ext cx="458640" cy="458640"/>
          </a:xfrm>
          <a:prstGeom prst="rect">
            <a:avLst/>
          </a:prstGeom>
        </p:spPr>
      </p:pic>
      <p:graphicFrame>
        <p:nvGraphicFramePr>
          <p:cNvPr id="13" name="Object 12">
            <a:extLst>
              <a:ext uri="{FF2B5EF4-FFF2-40B4-BE49-F238E27FC236}">
                <a16:creationId xmlns:a16="http://schemas.microsoft.com/office/drawing/2014/main" id="{23E75149-26B7-84A9-7771-A39209BD66F4}"/>
              </a:ext>
            </a:extLst>
          </p:cNvPr>
          <p:cNvGraphicFramePr>
            <a:graphicFrameLocks noChangeAspect="1"/>
          </p:cNvGraphicFramePr>
          <p:nvPr>
            <p:extLst>
              <p:ext uri="{D42A27DB-BD31-4B8C-83A1-F6EECF244321}">
                <p14:modId xmlns:p14="http://schemas.microsoft.com/office/powerpoint/2010/main" val="1133458966"/>
              </p:ext>
            </p:extLst>
          </p:nvPr>
        </p:nvGraphicFramePr>
        <p:xfrm>
          <a:off x="6547104" y="1403822"/>
          <a:ext cx="5492680" cy="3881407"/>
        </p:xfrm>
        <a:graphic>
          <a:graphicData uri="http://schemas.openxmlformats.org/presentationml/2006/ole">
            <mc:AlternateContent xmlns:mc="http://schemas.openxmlformats.org/markup-compatibility/2006">
              <mc:Choice xmlns:v="urn:schemas-microsoft-com:vml" Requires="v">
                <p:oleObj name="Acrobat Document" r:id="rId9" imgW="8019987" imgH="5666970" progId="Acrobat.Document.DC">
                  <p:embed/>
                </p:oleObj>
              </mc:Choice>
              <mc:Fallback>
                <p:oleObj name="Acrobat Document" r:id="rId9" imgW="8019987" imgH="5666970" progId="Acrobat.Document.DC">
                  <p:embed/>
                  <p:pic>
                    <p:nvPicPr>
                      <p:cNvPr id="13" name="Object 12">
                        <a:extLst>
                          <a:ext uri="{FF2B5EF4-FFF2-40B4-BE49-F238E27FC236}">
                            <a16:creationId xmlns:a16="http://schemas.microsoft.com/office/drawing/2014/main" id="{23E75149-26B7-84A9-7771-A39209BD66F4}"/>
                          </a:ext>
                        </a:extLst>
                      </p:cNvPr>
                      <p:cNvPicPr/>
                      <p:nvPr/>
                    </p:nvPicPr>
                    <p:blipFill>
                      <a:blip r:embed="rId10"/>
                      <a:stretch>
                        <a:fillRect/>
                      </a:stretch>
                    </p:blipFill>
                    <p:spPr>
                      <a:xfrm>
                        <a:off x="6547104" y="1403822"/>
                        <a:ext cx="5492680" cy="388140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E7898104-C375-7FE3-B7EE-7F3D78E3F8CD}"/>
              </a:ext>
            </a:extLst>
          </p:cNvPr>
          <p:cNvGraphicFramePr>
            <a:graphicFrameLocks noChangeAspect="1"/>
          </p:cNvGraphicFramePr>
          <p:nvPr>
            <p:extLst>
              <p:ext uri="{D42A27DB-BD31-4B8C-83A1-F6EECF244321}">
                <p14:modId xmlns:p14="http://schemas.microsoft.com/office/powerpoint/2010/main" val="4180612230"/>
              </p:ext>
            </p:extLst>
          </p:nvPr>
        </p:nvGraphicFramePr>
        <p:xfrm>
          <a:off x="247054" y="1412951"/>
          <a:ext cx="5013589" cy="3548811"/>
        </p:xfrm>
        <a:graphic>
          <a:graphicData uri="http://schemas.openxmlformats.org/presentationml/2006/ole">
            <mc:AlternateContent xmlns:mc="http://schemas.openxmlformats.org/markup-compatibility/2006">
              <mc:Choice xmlns:v="urn:schemas-microsoft-com:vml" Requires="v">
                <p:oleObj name="Acrobat Document" r:id="rId11" imgW="8019987" imgH="5676697" progId="Acrobat.Document.DC">
                  <p:embed/>
                </p:oleObj>
              </mc:Choice>
              <mc:Fallback>
                <p:oleObj name="Acrobat Document" r:id="rId11" imgW="8019987" imgH="5676697" progId="Acrobat.Document.DC">
                  <p:embed/>
                  <p:pic>
                    <p:nvPicPr>
                      <p:cNvPr id="15" name="Object 14">
                        <a:extLst>
                          <a:ext uri="{FF2B5EF4-FFF2-40B4-BE49-F238E27FC236}">
                            <a16:creationId xmlns:a16="http://schemas.microsoft.com/office/drawing/2014/main" id="{E7898104-C375-7FE3-B7EE-7F3D78E3F8CD}"/>
                          </a:ext>
                        </a:extLst>
                      </p:cNvPr>
                      <p:cNvPicPr/>
                      <p:nvPr/>
                    </p:nvPicPr>
                    <p:blipFill>
                      <a:blip r:embed="rId12"/>
                      <a:stretch>
                        <a:fillRect/>
                      </a:stretch>
                    </p:blipFill>
                    <p:spPr>
                      <a:xfrm>
                        <a:off x="247054" y="1412951"/>
                        <a:ext cx="5013589" cy="3548811"/>
                      </a:xfrm>
                      <a:prstGeom prst="rect">
                        <a:avLst/>
                      </a:prstGeom>
                    </p:spPr>
                  </p:pic>
                </p:oleObj>
              </mc:Fallback>
            </mc:AlternateContent>
          </a:graphicData>
        </a:graphic>
      </p:graphicFrame>
    </p:spTree>
    <p:extLst>
      <p:ext uri="{BB962C8B-B14F-4D97-AF65-F5344CB8AC3E}">
        <p14:creationId xmlns:p14="http://schemas.microsoft.com/office/powerpoint/2010/main" val="2534950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730654" y="-888832"/>
            <a:ext cx="2140573" cy="2133012"/>
            <a:chOff x="0" y="0"/>
            <a:chExt cx="4281147" cy="4266024"/>
          </a:xfrm>
        </p:grpSpPr>
        <p:grpSp>
          <p:nvGrpSpPr>
            <p:cNvPr id="4" name="Group 4"/>
            <p:cNvGrpSpPr/>
            <p:nvPr/>
          </p:nvGrpSpPr>
          <p:grpSpPr>
            <a:xfrm>
              <a:off x="0" y="0"/>
              <a:ext cx="4281147" cy="4266024"/>
              <a:chOff x="0" y="0"/>
              <a:chExt cx="845659" cy="842671"/>
            </a:xfrm>
          </p:grpSpPr>
          <p:sp>
            <p:nvSpPr>
              <p:cNvPr id="5" name="Freeform 5"/>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E4165E-E804-4B5A-C75A-B7E66BDC34E8}"/>
              </a:ext>
            </a:extLst>
          </p:cNvPr>
          <p:cNvSpPr txBox="1">
            <a:spLocks/>
          </p:cNvSpPr>
          <p:nvPr/>
        </p:nvSpPr>
        <p:spPr>
          <a:xfrm>
            <a:off x="1043646" y="124746"/>
            <a:ext cx="8046072" cy="6785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Updated Good Hygiene Practices</a:t>
            </a:r>
          </a:p>
        </p:txBody>
      </p:sp>
      <p:sp>
        <p:nvSpPr>
          <p:cNvPr id="9" name="Content Placeholder 2">
            <a:extLst>
              <a:ext uri="{FF2B5EF4-FFF2-40B4-BE49-F238E27FC236}">
                <a16:creationId xmlns:a16="http://schemas.microsoft.com/office/drawing/2014/main" id="{00BDC9C3-52CD-8379-96E5-8F6D0BE5FCC9}"/>
              </a:ext>
            </a:extLst>
          </p:cNvPr>
          <p:cNvSpPr txBox="1">
            <a:spLocks/>
          </p:cNvSpPr>
          <p:nvPr/>
        </p:nvSpPr>
        <p:spPr>
          <a:xfrm>
            <a:off x="129350" y="897111"/>
            <a:ext cx="4387786" cy="4077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hlinkClick r:id="rId7"/>
              </a:rPr>
              <a:t>GHP 04 Cross-Contamination </a:t>
            </a:r>
            <a:endParaRPr lang="en-GB" dirty="0"/>
          </a:p>
          <a:p>
            <a:pPr marL="0" indent="0">
              <a:buNone/>
            </a:pPr>
            <a:endParaRPr lang="en-GB" dirty="0"/>
          </a:p>
          <a:p>
            <a:pPr marL="0" indent="0" algn="l">
              <a:buNone/>
            </a:pPr>
            <a:endParaRPr lang="en-GB" dirty="0"/>
          </a:p>
        </p:txBody>
      </p:sp>
      <p:graphicFrame>
        <p:nvGraphicFramePr>
          <p:cNvPr id="12" name="Object 11">
            <a:extLst>
              <a:ext uri="{FF2B5EF4-FFF2-40B4-BE49-F238E27FC236}">
                <a16:creationId xmlns:a16="http://schemas.microsoft.com/office/drawing/2014/main" id="{5569D070-79B1-7AB5-ECC0-892BE015F58A}"/>
              </a:ext>
            </a:extLst>
          </p:cNvPr>
          <p:cNvGraphicFramePr>
            <a:graphicFrameLocks noChangeAspect="1"/>
          </p:cNvGraphicFramePr>
          <p:nvPr>
            <p:extLst>
              <p:ext uri="{D42A27DB-BD31-4B8C-83A1-F6EECF244321}">
                <p14:modId xmlns:p14="http://schemas.microsoft.com/office/powerpoint/2010/main" val="3069019780"/>
              </p:ext>
            </p:extLst>
          </p:nvPr>
        </p:nvGraphicFramePr>
        <p:xfrm>
          <a:off x="315089" y="1304910"/>
          <a:ext cx="3922713" cy="5418138"/>
        </p:xfrm>
        <a:graphic>
          <a:graphicData uri="http://schemas.openxmlformats.org/presentationml/2006/ole">
            <mc:AlternateContent xmlns:mc="http://schemas.openxmlformats.org/markup-compatibility/2006">
              <mc:Choice xmlns:v="urn:schemas-microsoft-com:vml" Requires="v">
                <p:oleObj name="Acrobat Document" r:id="rId8" imgW="6171744" imgH="8524470" progId="Acrobat.Document.DC">
                  <p:embed/>
                </p:oleObj>
              </mc:Choice>
              <mc:Fallback>
                <p:oleObj name="Acrobat Document" r:id="rId8" imgW="6171744" imgH="8524470" progId="Acrobat.Document.DC">
                  <p:embed/>
                  <p:pic>
                    <p:nvPicPr>
                      <p:cNvPr id="12" name="Object 11">
                        <a:extLst>
                          <a:ext uri="{FF2B5EF4-FFF2-40B4-BE49-F238E27FC236}">
                            <a16:creationId xmlns:a16="http://schemas.microsoft.com/office/drawing/2014/main" id="{5569D070-79B1-7AB5-ECC0-892BE015F58A}"/>
                          </a:ext>
                        </a:extLst>
                      </p:cNvPr>
                      <p:cNvPicPr/>
                      <p:nvPr/>
                    </p:nvPicPr>
                    <p:blipFill>
                      <a:blip r:embed="rId9"/>
                      <a:stretch>
                        <a:fillRect/>
                      </a:stretch>
                    </p:blipFill>
                    <p:spPr>
                      <a:xfrm>
                        <a:off x="315089" y="1304910"/>
                        <a:ext cx="3922713" cy="5418138"/>
                      </a:xfrm>
                      <a:prstGeom prst="rect">
                        <a:avLst/>
                      </a:prstGeom>
                    </p:spPr>
                  </p:pic>
                </p:oleObj>
              </mc:Fallback>
            </mc:AlternateContent>
          </a:graphicData>
        </a:graphic>
      </p:graphicFrame>
      <p:sp>
        <p:nvSpPr>
          <p:cNvPr id="13" name="Content Placeholder 2">
            <a:extLst>
              <a:ext uri="{FF2B5EF4-FFF2-40B4-BE49-F238E27FC236}">
                <a16:creationId xmlns:a16="http://schemas.microsoft.com/office/drawing/2014/main" id="{7FB9AF15-DE2D-47FD-9AF8-8E837D730732}"/>
              </a:ext>
            </a:extLst>
          </p:cNvPr>
          <p:cNvSpPr txBox="1">
            <a:spLocks/>
          </p:cNvSpPr>
          <p:nvPr/>
        </p:nvSpPr>
        <p:spPr>
          <a:xfrm>
            <a:off x="4878738" y="920099"/>
            <a:ext cx="6992488" cy="58029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 </a:t>
            </a:r>
          </a:p>
          <a:p>
            <a:pPr marL="0" indent="0">
              <a:buNone/>
            </a:pPr>
            <a:endParaRPr lang="en-GB" dirty="0"/>
          </a:p>
          <a:p>
            <a:pPr marL="0" indent="0" algn="l">
              <a:buNone/>
            </a:pPr>
            <a:endParaRPr lang="en-GB" dirty="0"/>
          </a:p>
        </p:txBody>
      </p:sp>
      <p:sp>
        <p:nvSpPr>
          <p:cNvPr id="14" name="Content Placeholder 2">
            <a:extLst>
              <a:ext uri="{FF2B5EF4-FFF2-40B4-BE49-F238E27FC236}">
                <a16:creationId xmlns:a16="http://schemas.microsoft.com/office/drawing/2014/main" id="{4F5C1E46-708D-F143-EB13-6206FE7E213C}"/>
              </a:ext>
            </a:extLst>
          </p:cNvPr>
          <p:cNvSpPr txBox="1">
            <a:spLocks/>
          </p:cNvSpPr>
          <p:nvPr/>
        </p:nvSpPr>
        <p:spPr>
          <a:xfrm>
            <a:off x="4620385" y="1176648"/>
            <a:ext cx="6667630" cy="55392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buClr>
              <a:buFont typeface="Wingdings" panose="05000000000000000000" pitchFamily="2" charset="2"/>
              <a:buChar char="ü"/>
            </a:pPr>
            <a:r>
              <a:rPr lang="en-GB" dirty="0"/>
              <a:t>Clear guidance on labelling raw, cooked or ready-to-eat preparation areas </a:t>
            </a:r>
          </a:p>
          <a:p>
            <a:pPr>
              <a:buClr>
                <a:schemeClr val="accent6"/>
              </a:buClr>
              <a:buFont typeface="Wingdings" panose="05000000000000000000" pitchFamily="2" charset="2"/>
              <a:buChar char="ü"/>
            </a:pPr>
            <a:r>
              <a:rPr lang="en-GB" dirty="0"/>
              <a:t>Requirements on areas used for both raw and RTE purposes</a:t>
            </a:r>
          </a:p>
          <a:p>
            <a:pPr>
              <a:buClr>
                <a:schemeClr val="accent6"/>
              </a:buClr>
              <a:buFont typeface="Wingdings" panose="05000000000000000000" pitchFamily="2" charset="2"/>
              <a:buChar char="ü"/>
            </a:pPr>
            <a:r>
              <a:rPr lang="en-GB" dirty="0"/>
              <a:t>Requirements on labelling of equipment for raw and RTE purposes</a:t>
            </a:r>
          </a:p>
          <a:p>
            <a:pPr>
              <a:buClr>
                <a:schemeClr val="accent6"/>
              </a:buClr>
              <a:buFont typeface="Wingdings" panose="05000000000000000000" pitchFamily="2" charset="2"/>
              <a:buChar char="ü"/>
            </a:pPr>
            <a:r>
              <a:rPr lang="en-GB" dirty="0"/>
              <a:t>Clearer instructions for 2 stage clean process</a:t>
            </a:r>
          </a:p>
          <a:p>
            <a:pPr>
              <a:buClr>
                <a:schemeClr val="accent6"/>
              </a:buClr>
              <a:buFont typeface="Wingdings" panose="05000000000000000000" pitchFamily="2" charset="2"/>
              <a:buChar char="ü"/>
            </a:pPr>
            <a:endParaRPr lang="en-GB" dirty="0"/>
          </a:p>
          <a:p>
            <a:pPr marL="0" indent="0">
              <a:buClr>
                <a:schemeClr val="accent6"/>
              </a:buClr>
              <a:buNone/>
            </a:pPr>
            <a:r>
              <a:rPr lang="en-GB" dirty="0"/>
              <a:t>Wall and equipment stickers should have arrived with mobilisation kits or can be ordered from Linney</a:t>
            </a:r>
          </a:p>
          <a:p>
            <a:pPr marL="0" indent="0">
              <a:buClr>
                <a:schemeClr val="accent6"/>
              </a:buClr>
              <a:buNone/>
            </a:pPr>
            <a:endParaRPr lang="en-GB" dirty="0"/>
          </a:p>
          <a:p>
            <a:pPr>
              <a:buClr>
                <a:schemeClr val="accent6"/>
              </a:buClr>
              <a:buFont typeface="Wingdings" panose="05000000000000000000" pitchFamily="2" charset="2"/>
              <a:buChar char="ü"/>
            </a:pPr>
            <a:endParaRPr lang="en-GB" dirty="0"/>
          </a:p>
          <a:p>
            <a:pPr marL="0" indent="0">
              <a:buNone/>
            </a:pPr>
            <a:endParaRPr lang="en-GB" dirty="0"/>
          </a:p>
          <a:p>
            <a:pPr marL="0" indent="0" algn="l">
              <a:buNone/>
            </a:pPr>
            <a:endParaRPr lang="en-GB" dirty="0"/>
          </a:p>
        </p:txBody>
      </p:sp>
    </p:spTree>
    <p:extLst>
      <p:ext uri="{BB962C8B-B14F-4D97-AF65-F5344CB8AC3E}">
        <p14:creationId xmlns:p14="http://schemas.microsoft.com/office/powerpoint/2010/main" val="3244379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ACD-AF47-415F-F357-5F8683205B4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28917F-B98E-2F76-6AD1-3EB6D31A4FA9}"/>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0FE86174-232F-DBE9-C50D-5EFA5B5649DC}"/>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5560B1A4-DE24-EAF3-29BB-15737F232B95}"/>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F1DBD334-8DDB-7FD5-0B99-EB23FED86F31}"/>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D29438C0-D079-1BA9-1333-8B9758487A7F}"/>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D444E1E-EC0F-F6BA-A15E-57A70E3B3A9C}"/>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BAB7650-7CBC-0EDF-B614-7E9FBCBD7A56}"/>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E24A97F-10C3-C50C-A408-60988186E023}"/>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78657-5AC2-CAD1-557B-E28830CD478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4" name="Title 1">
            <a:extLst>
              <a:ext uri="{FF2B5EF4-FFF2-40B4-BE49-F238E27FC236}">
                <a16:creationId xmlns:a16="http://schemas.microsoft.com/office/drawing/2014/main" id="{DEFB3336-D0DB-D696-ECE4-50233D5E55A7}"/>
              </a:ext>
            </a:extLst>
          </p:cNvPr>
          <p:cNvSpPr txBox="1">
            <a:spLocks/>
          </p:cNvSpPr>
          <p:nvPr/>
        </p:nvSpPr>
        <p:spPr>
          <a:xfrm>
            <a:off x="990600" y="5175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9" name="Content Placeholder 2">
            <a:extLst>
              <a:ext uri="{FF2B5EF4-FFF2-40B4-BE49-F238E27FC236}">
                <a16:creationId xmlns:a16="http://schemas.microsoft.com/office/drawing/2014/main" id="{0597FEF3-7651-D57C-4380-67CF8964460D}"/>
              </a:ext>
            </a:extLst>
          </p:cNvPr>
          <p:cNvSpPr txBox="1">
            <a:spLocks/>
          </p:cNvSpPr>
          <p:nvPr/>
        </p:nvSpPr>
        <p:spPr>
          <a:xfrm>
            <a:off x="473172" y="1284025"/>
            <a:ext cx="10880627" cy="55392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6"/>
              </a:buClr>
              <a:buNone/>
            </a:pPr>
            <a:endParaRPr lang="en-GB" dirty="0"/>
          </a:p>
          <a:p>
            <a:pPr>
              <a:buClr>
                <a:schemeClr val="accent6"/>
              </a:buClr>
              <a:buFont typeface="Wingdings" panose="05000000000000000000" pitchFamily="2" charset="2"/>
              <a:buChar char="ü"/>
            </a:pPr>
            <a:endParaRPr lang="en-GB" dirty="0"/>
          </a:p>
          <a:p>
            <a:pPr marL="0" indent="0">
              <a:buNone/>
            </a:pPr>
            <a:endParaRPr lang="en-GB" dirty="0"/>
          </a:p>
          <a:p>
            <a:pPr marL="0" indent="0" algn="l">
              <a:buNone/>
            </a:pPr>
            <a:endParaRPr lang="en-GB" dirty="0"/>
          </a:p>
        </p:txBody>
      </p:sp>
      <p:pic>
        <p:nvPicPr>
          <p:cNvPr id="13" name="Picture 12">
            <a:extLst>
              <a:ext uri="{FF2B5EF4-FFF2-40B4-BE49-F238E27FC236}">
                <a16:creationId xmlns:a16="http://schemas.microsoft.com/office/drawing/2014/main" id="{5A060ABE-50F5-CAB8-3ABC-03E5DC0F5062}"/>
              </a:ext>
            </a:extLst>
          </p:cNvPr>
          <p:cNvPicPr>
            <a:picLocks noChangeAspect="1"/>
          </p:cNvPicPr>
          <p:nvPr/>
        </p:nvPicPr>
        <p:blipFill>
          <a:blip r:embed="rId7"/>
          <a:stretch>
            <a:fillRect/>
          </a:stretch>
        </p:blipFill>
        <p:spPr>
          <a:xfrm>
            <a:off x="1813309" y="1475632"/>
            <a:ext cx="7821116" cy="3010320"/>
          </a:xfrm>
          <a:prstGeom prst="rect">
            <a:avLst/>
          </a:prstGeom>
        </p:spPr>
      </p:pic>
      <p:sp>
        <p:nvSpPr>
          <p:cNvPr id="15" name="Title 1">
            <a:extLst>
              <a:ext uri="{FF2B5EF4-FFF2-40B4-BE49-F238E27FC236}">
                <a16:creationId xmlns:a16="http://schemas.microsoft.com/office/drawing/2014/main" id="{5CF723E7-BB30-6D2E-84BA-C6B38FA40530}"/>
              </a:ext>
            </a:extLst>
          </p:cNvPr>
          <p:cNvSpPr txBox="1">
            <a:spLocks/>
          </p:cNvSpPr>
          <p:nvPr/>
        </p:nvSpPr>
        <p:spPr>
          <a:xfrm>
            <a:off x="1447996" y="274459"/>
            <a:ext cx="8046072" cy="6785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Two stage clean</a:t>
            </a:r>
          </a:p>
        </p:txBody>
      </p:sp>
    </p:spTree>
    <p:extLst>
      <p:ext uri="{BB962C8B-B14F-4D97-AF65-F5344CB8AC3E}">
        <p14:creationId xmlns:p14="http://schemas.microsoft.com/office/powerpoint/2010/main" val="2386677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730654" y="-888832"/>
            <a:ext cx="2140573" cy="2133012"/>
            <a:chOff x="0" y="0"/>
            <a:chExt cx="4281147" cy="4266024"/>
          </a:xfrm>
        </p:grpSpPr>
        <p:grpSp>
          <p:nvGrpSpPr>
            <p:cNvPr id="4" name="Group 4"/>
            <p:cNvGrpSpPr/>
            <p:nvPr/>
          </p:nvGrpSpPr>
          <p:grpSpPr>
            <a:xfrm>
              <a:off x="0" y="0"/>
              <a:ext cx="4281147" cy="4266024"/>
              <a:chOff x="0" y="0"/>
              <a:chExt cx="845659" cy="842671"/>
            </a:xfrm>
          </p:grpSpPr>
          <p:sp>
            <p:nvSpPr>
              <p:cNvPr id="5" name="Freeform 5"/>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E4165E-E804-4B5A-C75A-B7E66BDC34E8}"/>
              </a:ext>
            </a:extLst>
          </p:cNvPr>
          <p:cNvSpPr txBox="1">
            <a:spLocks/>
          </p:cNvSpPr>
          <p:nvPr/>
        </p:nvSpPr>
        <p:spPr>
          <a:xfrm>
            <a:off x="1043646" y="124746"/>
            <a:ext cx="8046072" cy="6785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Updated Good Hygiene Practices</a:t>
            </a:r>
          </a:p>
        </p:txBody>
      </p:sp>
      <p:sp>
        <p:nvSpPr>
          <p:cNvPr id="9" name="Content Placeholder 2">
            <a:extLst>
              <a:ext uri="{FF2B5EF4-FFF2-40B4-BE49-F238E27FC236}">
                <a16:creationId xmlns:a16="http://schemas.microsoft.com/office/drawing/2014/main" id="{00BDC9C3-52CD-8379-96E5-8F6D0BE5FCC9}"/>
              </a:ext>
            </a:extLst>
          </p:cNvPr>
          <p:cNvSpPr txBox="1">
            <a:spLocks/>
          </p:cNvSpPr>
          <p:nvPr/>
        </p:nvSpPr>
        <p:spPr>
          <a:xfrm>
            <a:off x="678896" y="879121"/>
            <a:ext cx="4387786" cy="4077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hlinkClick r:id="rId7"/>
              </a:rPr>
              <a:t>GHP 03 Pest Control </a:t>
            </a:r>
            <a:endParaRPr lang="en-GB" dirty="0"/>
          </a:p>
          <a:p>
            <a:pPr marL="0" indent="0">
              <a:buNone/>
            </a:pPr>
            <a:endParaRPr lang="en-GB" dirty="0"/>
          </a:p>
          <a:p>
            <a:pPr marL="0" indent="0" algn="l">
              <a:buNone/>
            </a:pPr>
            <a:endParaRPr lang="en-GB" dirty="0"/>
          </a:p>
        </p:txBody>
      </p:sp>
      <p:sp>
        <p:nvSpPr>
          <p:cNvPr id="13" name="Content Placeholder 2">
            <a:extLst>
              <a:ext uri="{FF2B5EF4-FFF2-40B4-BE49-F238E27FC236}">
                <a16:creationId xmlns:a16="http://schemas.microsoft.com/office/drawing/2014/main" id="{7FB9AF15-DE2D-47FD-9AF8-8E837D730732}"/>
              </a:ext>
            </a:extLst>
          </p:cNvPr>
          <p:cNvSpPr txBox="1">
            <a:spLocks/>
          </p:cNvSpPr>
          <p:nvPr/>
        </p:nvSpPr>
        <p:spPr>
          <a:xfrm>
            <a:off x="4878738" y="920099"/>
            <a:ext cx="6992488" cy="58029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 </a:t>
            </a:r>
          </a:p>
          <a:p>
            <a:pPr marL="0" indent="0">
              <a:buNone/>
            </a:pPr>
            <a:endParaRPr lang="en-GB" dirty="0"/>
          </a:p>
          <a:p>
            <a:pPr marL="0" indent="0" algn="l">
              <a:buNone/>
            </a:pPr>
            <a:endParaRPr lang="en-GB" dirty="0"/>
          </a:p>
        </p:txBody>
      </p:sp>
      <p:sp>
        <p:nvSpPr>
          <p:cNvPr id="14" name="Content Placeholder 2">
            <a:extLst>
              <a:ext uri="{FF2B5EF4-FFF2-40B4-BE49-F238E27FC236}">
                <a16:creationId xmlns:a16="http://schemas.microsoft.com/office/drawing/2014/main" id="{4F5C1E46-708D-F143-EB13-6206FE7E213C}"/>
              </a:ext>
            </a:extLst>
          </p:cNvPr>
          <p:cNvSpPr txBox="1">
            <a:spLocks/>
          </p:cNvSpPr>
          <p:nvPr/>
        </p:nvSpPr>
        <p:spPr>
          <a:xfrm>
            <a:off x="4646486" y="1176648"/>
            <a:ext cx="6667630" cy="55392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6"/>
              </a:buClr>
              <a:buFont typeface="Wingdings" panose="05000000000000000000" pitchFamily="2" charset="2"/>
              <a:buChar char="ü"/>
            </a:pPr>
            <a:r>
              <a:rPr lang="en-GB" dirty="0"/>
              <a:t>An extra level of controls required has been added for historic pest activity</a:t>
            </a:r>
          </a:p>
          <a:p>
            <a:pPr marL="0" indent="0">
              <a:buClr>
                <a:schemeClr val="accent6"/>
              </a:buClr>
              <a:buNone/>
            </a:pPr>
            <a:endParaRPr lang="en-GB" dirty="0"/>
          </a:p>
          <a:p>
            <a:pPr>
              <a:buClr>
                <a:schemeClr val="accent6"/>
              </a:buClr>
              <a:buFont typeface="Wingdings" panose="05000000000000000000" pitchFamily="2" charset="2"/>
              <a:buChar char="ü"/>
            </a:pPr>
            <a:endParaRPr lang="en-GB" dirty="0"/>
          </a:p>
          <a:p>
            <a:pPr marL="0" indent="0">
              <a:buNone/>
            </a:pPr>
            <a:endParaRPr lang="en-GB" dirty="0"/>
          </a:p>
          <a:p>
            <a:pPr marL="0" indent="0" algn="l">
              <a:buNone/>
            </a:pPr>
            <a:endParaRPr lang="en-GB" dirty="0"/>
          </a:p>
        </p:txBody>
      </p:sp>
      <p:pic>
        <p:nvPicPr>
          <p:cNvPr id="21" name="Picture 20">
            <a:extLst>
              <a:ext uri="{FF2B5EF4-FFF2-40B4-BE49-F238E27FC236}">
                <a16:creationId xmlns:a16="http://schemas.microsoft.com/office/drawing/2014/main" id="{34ACA3FB-5ADA-55FA-D8AC-623340D7A612}"/>
              </a:ext>
            </a:extLst>
          </p:cNvPr>
          <p:cNvPicPr>
            <a:picLocks noChangeAspect="1"/>
          </p:cNvPicPr>
          <p:nvPr/>
        </p:nvPicPr>
        <p:blipFill>
          <a:blip r:embed="rId8"/>
          <a:stretch>
            <a:fillRect/>
          </a:stretch>
        </p:blipFill>
        <p:spPr>
          <a:xfrm>
            <a:off x="348880" y="1375046"/>
            <a:ext cx="3740496" cy="5142464"/>
          </a:xfrm>
          <a:prstGeom prst="rect">
            <a:avLst/>
          </a:prstGeom>
        </p:spPr>
      </p:pic>
      <p:pic>
        <p:nvPicPr>
          <p:cNvPr id="23" name="Picture 22">
            <a:extLst>
              <a:ext uri="{FF2B5EF4-FFF2-40B4-BE49-F238E27FC236}">
                <a16:creationId xmlns:a16="http://schemas.microsoft.com/office/drawing/2014/main" id="{3F6A07DC-5D2F-9515-5320-F5D2E6824F02}"/>
              </a:ext>
            </a:extLst>
          </p:cNvPr>
          <p:cNvPicPr>
            <a:picLocks noChangeAspect="1"/>
          </p:cNvPicPr>
          <p:nvPr/>
        </p:nvPicPr>
        <p:blipFill>
          <a:blip r:embed="rId9"/>
          <a:stretch>
            <a:fillRect/>
          </a:stretch>
        </p:blipFill>
        <p:spPr>
          <a:xfrm>
            <a:off x="4392454" y="2166041"/>
            <a:ext cx="7420343" cy="3150752"/>
          </a:xfrm>
          <a:prstGeom prst="rect">
            <a:avLst/>
          </a:prstGeom>
        </p:spPr>
      </p:pic>
    </p:spTree>
    <p:extLst>
      <p:ext uri="{BB962C8B-B14F-4D97-AF65-F5344CB8AC3E}">
        <p14:creationId xmlns:p14="http://schemas.microsoft.com/office/powerpoint/2010/main" val="1028442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B6ACD-AF47-415F-F357-5F8683205B4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28917F-B98E-2F76-6AD1-3EB6D31A4FA9}"/>
              </a:ext>
            </a:extLst>
          </p:cNvPr>
          <p:cNvGrpSpPr/>
          <p:nvPr/>
        </p:nvGrpSpPr>
        <p:grpSpPr>
          <a:xfrm>
            <a:off x="9730654" y="-888832"/>
            <a:ext cx="2140573" cy="2133012"/>
            <a:chOff x="0" y="0"/>
            <a:chExt cx="4281147" cy="4266024"/>
          </a:xfrm>
        </p:grpSpPr>
        <p:grpSp>
          <p:nvGrpSpPr>
            <p:cNvPr id="4" name="Group 4">
              <a:extLst>
                <a:ext uri="{FF2B5EF4-FFF2-40B4-BE49-F238E27FC236}">
                  <a16:creationId xmlns:a16="http://schemas.microsoft.com/office/drawing/2014/main" id="{0FE86174-232F-DBE9-C50D-5EFA5B5649DC}"/>
                </a:ext>
              </a:extLst>
            </p:cNvPr>
            <p:cNvGrpSpPr/>
            <p:nvPr/>
          </p:nvGrpSpPr>
          <p:grpSpPr>
            <a:xfrm>
              <a:off x="0" y="0"/>
              <a:ext cx="4281147" cy="4266024"/>
              <a:chOff x="0" y="0"/>
              <a:chExt cx="845659" cy="842671"/>
            </a:xfrm>
          </p:grpSpPr>
          <p:sp>
            <p:nvSpPr>
              <p:cNvPr id="5" name="Freeform 5">
                <a:extLst>
                  <a:ext uri="{FF2B5EF4-FFF2-40B4-BE49-F238E27FC236}">
                    <a16:creationId xmlns:a16="http://schemas.microsoft.com/office/drawing/2014/main" id="{5560B1A4-DE24-EAF3-29BB-15737F232B95}"/>
                  </a:ext>
                </a:extLst>
              </p:cNvPr>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6">
                <a:extLst>
                  <a:ext uri="{FF2B5EF4-FFF2-40B4-BE49-F238E27FC236}">
                    <a16:creationId xmlns:a16="http://schemas.microsoft.com/office/drawing/2014/main" id="{F1DBD334-8DDB-7FD5-0B99-EB23FED86F31}"/>
                  </a:ext>
                </a:extLst>
              </p:cNvPr>
              <p:cNvSpPr txBox="1"/>
              <p:nvPr/>
            </p:nvSpPr>
            <p:spPr>
              <a:xfrm>
                <a:off x="0" y="-66675"/>
                <a:ext cx="845659" cy="909346"/>
              </a:xfrm>
              <a:prstGeom prst="rect">
                <a:avLst/>
              </a:prstGeom>
            </p:spPr>
            <p:txBody>
              <a:bodyPr lIns="33867" tIns="33867" rIns="33867" bIns="33867" rtlCol="0" anchor="ctr"/>
              <a:lstStyle/>
              <a:p>
                <a:pPr marL="0" marR="0" lvl="0" indent="0" algn="ctr" defTabSz="914400" rtl="0" eaLnBrk="1" fontAlgn="auto" latinLnBrk="0" hangingPunct="1">
                  <a:lnSpc>
                    <a:spcPts val="2258"/>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 name="Freeform 7">
              <a:extLst>
                <a:ext uri="{FF2B5EF4-FFF2-40B4-BE49-F238E27FC236}">
                  <a16:creationId xmlns:a16="http://schemas.microsoft.com/office/drawing/2014/main" id="{D29438C0-D079-1BA9-1333-8B9758487A7F}"/>
                </a:ext>
              </a:extLst>
            </p:cNvPr>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3D444E1E-EC0F-F6BA-A15E-57A70E3B3A9C}"/>
                </a:ext>
              </a:extLst>
            </p:cNvPr>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4"/>
              <a:stretch>
                <a:fillRect l="-30644" t="-500812" r="-29685" b="-89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 name="Freeform 10">
            <a:extLst>
              <a:ext uri="{FF2B5EF4-FFF2-40B4-BE49-F238E27FC236}">
                <a16:creationId xmlns:a16="http://schemas.microsoft.com/office/drawing/2014/main" id="{EBAB7650-7CBC-0EDF-B614-7E9FBCBD7A56}"/>
              </a:ext>
            </a:extLst>
          </p:cNvPr>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E24A97F-10C3-C50C-A408-60988186E023}"/>
              </a:ext>
            </a:extLst>
          </p:cNvPr>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78657-5AC2-CAD1-557B-E28830CD478D}"/>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14" name="Title 1">
            <a:extLst>
              <a:ext uri="{FF2B5EF4-FFF2-40B4-BE49-F238E27FC236}">
                <a16:creationId xmlns:a16="http://schemas.microsoft.com/office/drawing/2014/main" id="{DEFB3336-D0DB-D696-ECE4-50233D5E55A7}"/>
              </a:ext>
            </a:extLst>
          </p:cNvPr>
          <p:cNvSpPr txBox="1">
            <a:spLocks/>
          </p:cNvSpPr>
          <p:nvPr/>
        </p:nvSpPr>
        <p:spPr>
          <a:xfrm>
            <a:off x="320773" y="11050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
        <p:nvSpPr>
          <p:cNvPr id="9" name="Content Placeholder 2">
            <a:extLst>
              <a:ext uri="{FF2B5EF4-FFF2-40B4-BE49-F238E27FC236}">
                <a16:creationId xmlns:a16="http://schemas.microsoft.com/office/drawing/2014/main" id="{0597FEF3-7651-D57C-4380-67CF8964460D}"/>
              </a:ext>
            </a:extLst>
          </p:cNvPr>
          <p:cNvSpPr txBox="1">
            <a:spLocks/>
          </p:cNvSpPr>
          <p:nvPr/>
        </p:nvSpPr>
        <p:spPr>
          <a:xfrm>
            <a:off x="320773" y="1208232"/>
            <a:ext cx="10880627" cy="55392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6"/>
              </a:buClr>
              <a:buNone/>
            </a:pPr>
            <a:r>
              <a:rPr lang="en-GB" dirty="0"/>
              <a:t>- Audits now include a question about the catering team knowing the correct process in the event of pest activity</a:t>
            </a:r>
          </a:p>
          <a:p>
            <a:pPr marL="0" indent="0">
              <a:buClr>
                <a:schemeClr val="accent6"/>
              </a:buClr>
              <a:buNone/>
            </a:pPr>
            <a:r>
              <a:rPr lang="en-GB" dirty="0"/>
              <a:t>1. </a:t>
            </a:r>
            <a:r>
              <a:rPr lang="en-GB" b="1" dirty="0"/>
              <a:t>Inform the client</a:t>
            </a:r>
            <a:r>
              <a:rPr lang="en-GB" dirty="0"/>
              <a:t> immediately (where pest control is client managed) </a:t>
            </a:r>
            <a:br>
              <a:rPr lang="en-GB" dirty="0"/>
            </a:br>
            <a:r>
              <a:rPr lang="en-GB" dirty="0"/>
              <a:t>2. Request a </a:t>
            </a:r>
            <a:r>
              <a:rPr lang="en-GB" b="1" dirty="0"/>
              <a:t>pest contractor visit </a:t>
            </a:r>
            <a:r>
              <a:rPr lang="en-GB" dirty="0"/>
              <a:t>ASAP to review issue and look for pest proofing opportunities</a:t>
            </a:r>
            <a:br>
              <a:rPr lang="en-GB" dirty="0"/>
            </a:br>
            <a:r>
              <a:rPr lang="en-GB" dirty="0"/>
              <a:t>3. Refer to </a:t>
            </a:r>
            <a:r>
              <a:rPr lang="en-GB" b="1" dirty="0">
                <a:hlinkClick r:id="rId7"/>
              </a:rPr>
              <a:t>GHP 3 Pest Control</a:t>
            </a:r>
            <a:r>
              <a:rPr lang="en-GB" b="1" dirty="0"/>
              <a:t> </a:t>
            </a:r>
            <a:r>
              <a:rPr lang="en-GB" dirty="0"/>
              <a:t>to determine the level of activity and      housekeeping measures required to be implemented straight away</a:t>
            </a:r>
            <a:br>
              <a:rPr lang="en-GB" dirty="0"/>
            </a:br>
            <a:r>
              <a:rPr lang="en-GB" dirty="0"/>
              <a:t>4. </a:t>
            </a:r>
            <a:r>
              <a:rPr lang="en-GB" b="1" dirty="0"/>
              <a:t>Inform Ops </a:t>
            </a:r>
            <a:r>
              <a:rPr lang="en-GB" dirty="0"/>
              <a:t>and </a:t>
            </a:r>
            <a:r>
              <a:rPr lang="en-GB" b="1" dirty="0"/>
              <a:t>log on </a:t>
            </a:r>
            <a:r>
              <a:rPr lang="en-GB" b="1" dirty="0">
                <a:hlinkClick r:id="rId8"/>
              </a:rPr>
              <a:t>Air3</a:t>
            </a:r>
            <a:r>
              <a:rPr lang="en-GB" dirty="0"/>
              <a:t> for HSE support</a:t>
            </a:r>
            <a:br>
              <a:rPr lang="en-GB" dirty="0"/>
            </a:br>
            <a:r>
              <a:rPr lang="en-GB" dirty="0"/>
              <a:t>5. Complete the </a:t>
            </a:r>
            <a:r>
              <a:rPr lang="en-GB" b="1" dirty="0">
                <a:hlinkClick r:id="rId9"/>
              </a:rPr>
              <a:t>Pest Escalation Daily Checklist</a:t>
            </a:r>
            <a:r>
              <a:rPr lang="en-GB" dirty="0"/>
              <a:t> every day</a:t>
            </a:r>
            <a:br>
              <a:rPr lang="en-GB" dirty="0"/>
            </a:br>
            <a:r>
              <a:rPr lang="en-GB" dirty="0"/>
              <a:t>6. </a:t>
            </a:r>
            <a:r>
              <a:rPr lang="en-GB" b="1" dirty="0">
                <a:hlinkClick r:id="rId10"/>
              </a:rPr>
              <a:t>Train team</a:t>
            </a:r>
            <a:r>
              <a:rPr lang="en-GB" dirty="0">
                <a:hlinkClick r:id="rId10"/>
              </a:rPr>
              <a:t> </a:t>
            </a:r>
            <a:r>
              <a:rPr lang="en-GB" dirty="0"/>
              <a:t>on how to looks for evidence of activity and </a:t>
            </a:r>
            <a:r>
              <a:rPr lang="en-GB" b="1" dirty="0">
                <a:hlinkClick r:id="rId10"/>
              </a:rPr>
              <a:t>sign off training </a:t>
            </a:r>
            <a:br>
              <a:rPr lang="en-GB" dirty="0"/>
            </a:br>
            <a:endParaRPr lang="en-GB" dirty="0"/>
          </a:p>
          <a:p>
            <a:pPr>
              <a:buClr>
                <a:schemeClr val="accent6"/>
              </a:buClr>
              <a:buFont typeface="Wingdings" panose="05000000000000000000" pitchFamily="2" charset="2"/>
              <a:buChar char="ü"/>
            </a:pPr>
            <a:r>
              <a:rPr lang="en-GB" dirty="0"/>
              <a:t>Ensure pest control reports are being shared with the catering team</a:t>
            </a:r>
          </a:p>
          <a:p>
            <a:pPr>
              <a:buClr>
                <a:schemeClr val="accent6"/>
              </a:buClr>
              <a:buFont typeface="Wingdings" panose="05000000000000000000" pitchFamily="2" charset="2"/>
              <a:buChar char="ü"/>
            </a:pPr>
            <a:r>
              <a:rPr lang="en-GB" dirty="0"/>
              <a:t>Actions and recommendations on the report are being actioned </a:t>
            </a:r>
            <a:br>
              <a:rPr lang="en-GB" dirty="0"/>
            </a:br>
            <a:endParaRPr lang="en-GB" dirty="0"/>
          </a:p>
          <a:p>
            <a:pPr>
              <a:buClr>
                <a:schemeClr val="accent6"/>
              </a:buClr>
              <a:buFont typeface="Wingdings" panose="05000000000000000000" pitchFamily="2" charset="2"/>
              <a:buChar char="ü"/>
            </a:pPr>
            <a:endParaRPr lang="en-GB" dirty="0"/>
          </a:p>
          <a:p>
            <a:pPr marL="0" indent="0">
              <a:buNone/>
            </a:pPr>
            <a:endParaRPr lang="en-GB" dirty="0"/>
          </a:p>
          <a:p>
            <a:pPr marL="0" indent="0" algn="l">
              <a:buNone/>
            </a:pPr>
            <a:endParaRPr lang="en-GB" dirty="0"/>
          </a:p>
        </p:txBody>
      </p:sp>
      <p:sp>
        <p:nvSpPr>
          <p:cNvPr id="12" name="Title 1">
            <a:extLst>
              <a:ext uri="{FF2B5EF4-FFF2-40B4-BE49-F238E27FC236}">
                <a16:creationId xmlns:a16="http://schemas.microsoft.com/office/drawing/2014/main" id="{273CBEA3-2890-2AF7-3CD1-DCBBC6CDF700}"/>
              </a:ext>
            </a:extLst>
          </p:cNvPr>
          <p:cNvSpPr txBox="1">
            <a:spLocks/>
          </p:cNvSpPr>
          <p:nvPr/>
        </p:nvSpPr>
        <p:spPr>
          <a:xfrm>
            <a:off x="990600" y="212725"/>
            <a:ext cx="8046072" cy="6785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Pest escalation process</a:t>
            </a:r>
          </a:p>
        </p:txBody>
      </p:sp>
    </p:spTree>
    <p:extLst>
      <p:ext uri="{BB962C8B-B14F-4D97-AF65-F5344CB8AC3E}">
        <p14:creationId xmlns:p14="http://schemas.microsoft.com/office/powerpoint/2010/main" val="8662112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472f14c-d40a-4996-84a9-078c3b8640e0}" enabled="1" method="Standard" siteId="{cd62b7dd-4b48-44bd-90e7-e143a22c8ead}" removed="0"/>
</clbl:labelList>
</file>

<file path=docProps/app.xml><?xml version="1.0" encoding="utf-8"?>
<Properties xmlns="http://schemas.openxmlformats.org/officeDocument/2006/extended-properties" xmlns:vt="http://schemas.openxmlformats.org/officeDocument/2006/docPropsVTypes">
  <Template>TM03457444[[fn=Basis]]</Template>
  <TotalTime>4610</TotalTime>
  <Words>924</Words>
  <Application>Microsoft Office PowerPoint</Application>
  <PresentationFormat>Widescreen</PresentationFormat>
  <Paragraphs>122</Paragraphs>
  <Slides>19</Slides>
  <Notes>18</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8" baseType="lpstr">
      <vt:lpstr>Aptos</vt:lpstr>
      <vt:lpstr>Aptos Display</vt:lpstr>
      <vt:lpstr>Arial</vt:lpstr>
      <vt:lpstr>Calibri</vt:lpstr>
      <vt:lpstr>Calibri Light</vt:lpstr>
      <vt:lpstr>Wingdings</vt:lpstr>
      <vt:lpstr>Office Theme</vt:lpstr>
      <vt:lpstr>1_Office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Things which should now be on Origami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Erica Bauress</dc:creator>
  <cp:lastModifiedBy>Michelle Howard</cp:lastModifiedBy>
  <cp:revision>5</cp:revision>
  <dcterms:created xsi:type="dcterms:W3CDTF">2025-01-07T14:55:13Z</dcterms:created>
  <dcterms:modified xsi:type="dcterms:W3CDTF">2025-05-22T15:03:56Z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Theme:8\1_Office Theme:8</vt:lpwstr>
  </property>
  <property fmtid="{D5CDD505-2E9C-101B-9397-08002B2CF9AE}" pid="3" name="ClassificationContentMarkingFooterText">
    <vt:lpwstr>Internal</vt:lpwstr>
  </property>
</Properties>
</file>