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451" r:id="rId3"/>
    <p:sldId id="2147376954" r:id="rId4"/>
    <p:sldId id="2147376961" r:id="rId5"/>
    <p:sldId id="2147376957" r:id="rId6"/>
    <p:sldId id="2147376956" r:id="rId7"/>
    <p:sldId id="2147376955" r:id="rId8"/>
    <p:sldId id="2147376947" r:id="rId9"/>
    <p:sldId id="2147376948" r:id="rId10"/>
    <p:sldId id="2147376949" r:id="rId11"/>
    <p:sldId id="2147376958" r:id="rId12"/>
    <p:sldId id="2147376959" r:id="rId13"/>
    <p:sldId id="2147376960" r:id="rId14"/>
    <p:sldId id="450" r:id="rId15"/>
    <p:sldId id="214737695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EFBB5-7E41-45FB-A057-61B078AA9CFA}" v="25" dt="2025-02-27T14:33:15.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Grundy" userId="486d57bf-e489-4732-a770-c8f55e77024b" providerId="ADAL" clId="{3D1EFBB5-7E41-45FB-A057-61B078AA9CFA}"/>
    <pc:docChg chg="undo custSel addSld delSld modSld">
      <pc:chgData name="Claire Grundy" userId="486d57bf-e489-4732-a770-c8f55e77024b" providerId="ADAL" clId="{3D1EFBB5-7E41-45FB-A057-61B078AA9CFA}" dt="2025-03-06T17:55:40.469" v="2130" actId="20577"/>
      <pc:docMkLst>
        <pc:docMk/>
      </pc:docMkLst>
      <pc:sldChg chg="modSp mod">
        <pc:chgData name="Claire Grundy" userId="486d57bf-e489-4732-a770-c8f55e77024b" providerId="ADAL" clId="{3D1EFBB5-7E41-45FB-A057-61B078AA9CFA}" dt="2025-02-17T09:34:23.005" v="188" actId="122"/>
        <pc:sldMkLst>
          <pc:docMk/>
          <pc:sldMk cId="1781673149" sldId="451"/>
        </pc:sldMkLst>
        <pc:spChg chg="mod">
          <ac:chgData name="Claire Grundy" userId="486d57bf-e489-4732-a770-c8f55e77024b" providerId="ADAL" clId="{3D1EFBB5-7E41-45FB-A057-61B078AA9CFA}" dt="2025-02-17T09:34:23.005" v="188" actId="122"/>
          <ac:spMkLst>
            <pc:docMk/>
            <pc:sldMk cId="1781673149" sldId="451"/>
            <ac:spMk id="3" creationId="{A8D7EE9E-08AA-8CDD-88BE-22A3C846B2EB}"/>
          </ac:spMkLst>
        </pc:spChg>
      </pc:sldChg>
      <pc:sldChg chg="del">
        <pc:chgData name="Claire Grundy" userId="486d57bf-e489-4732-a770-c8f55e77024b" providerId="ADAL" clId="{3D1EFBB5-7E41-45FB-A057-61B078AA9CFA}" dt="2025-02-17T09:37:39.716" v="362" actId="2696"/>
        <pc:sldMkLst>
          <pc:docMk/>
          <pc:sldMk cId="3123849898" sldId="2147376950"/>
        </pc:sldMkLst>
      </pc:sldChg>
      <pc:sldChg chg="del">
        <pc:chgData name="Claire Grundy" userId="486d57bf-e489-4732-a770-c8f55e77024b" providerId="ADAL" clId="{3D1EFBB5-7E41-45FB-A057-61B078AA9CFA}" dt="2025-02-17T09:37:26.649" v="361" actId="2696"/>
        <pc:sldMkLst>
          <pc:docMk/>
          <pc:sldMk cId="3875412457" sldId="2147376951"/>
        </pc:sldMkLst>
      </pc:sldChg>
      <pc:sldChg chg="delSp del mod">
        <pc:chgData name="Claire Grundy" userId="486d57bf-e489-4732-a770-c8f55e77024b" providerId="ADAL" clId="{3D1EFBB5-7E41-45FB-A057-61B078AA9CFA}" dt="2025-02-17T09:46:23.491" v="478" actId="2696"/>
        <pc:sldMkLst>
          <pc:docMk/>
          <pc:sldMk cId="2159165380" sldId="2147376952"/>
        </pc:sldMkLst>
      </pc:sldChg>
      <pc:sldChg chg="addSp delSp modSp mod modClrScheme chgLayout">
        <pc:chgData name="Claire Grundy" userId="486d57bf-e489-4732-a770-c8f55e77024b" providerId="ADAL" clId="{3D1EFBB5-7E41-45FB-A057-61B078AA9CFA}" dt="2025-03-06T17:55:40.469" v="2130" actId="20577"/>
        <pc:sldMkLst>
          <pc:docMk/>
          <pc:sldMk cId="1678824784" sldId="2147376954"/>
        </pc:sldMkLst>
        <pc:spChg chg="mod">
          <ac:chgData name="Claire Grundy" userId="486d57bf-e489-4732-a770-c8f55e77024b" providerId="ADAL" clId="{3D1EFBB5-7E41-45FB-A057-61B078AA9CFA}" dt="2025-02-17T09:34:00.682" v="157" actId="313"/>
          <ac:spMkLst>
            <pc:docMk/>
            <pc:sldMk cId="1678824784" sldId="2147376954"/>
            <ac:spMk id="2" creationId="{277F482D-6E03-9927-BAAA-D744F32ED90B}"/>
          </ac:spMkLst>
        </pc:spChg>
        <pc:spChg chg="mod">
          <ac:chgData name="Claire Grundy" userId="486d57bf-e489-4732-a770-c8f55e77024b" providerId="ADAL" clId="{3D1EFBB5-7E41-45FB-A057-61B078AA9CFA}" dt="2025-02-27T12:43:07.442" v="1068" actId="14100"/>
          <ac:spMkLst>
            <pc:docMk/>
            <pc:sldMk cId="1678824784" sldId="2147376954"/>
            <ac:spMk id="9" creationId="{164487A5-CBA7-7B46-BCCC-BA2D5A9CA0D3}"/>
          </ac:spMkLst>
        </pc:spChg>
        <pc:spChg chg="add mod ord">
          <ac:chgData name="Claire Grundy" userId="486d57bf-e489-4732-a770-c8f55e77024b" providerId="ADAL" clId="{3D1EFBB5-7E41-45FB-A057-61B078AA9CFA}" dt="2025-03-06T17:55:40.469" v="2130" actId="20577"/>
          <ac:spMkLst>
            <pc:docMk/>
            <pc:sldMk cId="1678824784" sldId="2147376954"/>
            <ac:spMk id="12" creationId="{0FF7FA2F-B719-B6F6-2C6A-DB8DB63C3956}"/>
          </ac:spMkLst>
        </pc:spChg>
      </pc:sldChg>
      <pc:sldChg chg="modSp add mod">
        <pc:chgData name="Claire Grundy" userId="486d57bf-e489-4732-a770-c8f55e77024b" providerId="ADAL" clId="{3D1EFBB5-7E41-45FB-A057-61B078AA9CFA}" dt="2025-02-17T09:36:10.759" v="360" actId="20577"/>
        <pc:sldMkLst>
          <pc:docMk/>
          <pc:sldMk cId="4284236398" sldId="2147376955"/>
        </pc:sldMkLst>
        <pc:spChg chg="mod">
          <ac:chgData name="Claire Grundy" userId="486d57bf-e489-4732-a770-c8f55e77024b" providerId="ADAL" clId="{3D1EFBB5-7E41-45FB-A057-61B078AA9CFA}" dt="2025-02-17T09:36:10.759" v="360" actId="20577"/>
          <ac:spMkLst>
            <pc:docMk/>
            <pc:sldMk cId="4284236398" sldId="2147376955"/>
            <ac:spMk id="13" creationId="{91A9E585-354B-5C3D-7B4A-E1D22F09CA6B}"/>
          </ac:spMkLst>
        </pc:spChg>
      </pc:sldChg>
      <pc:sldChg chg="addSp delSp modSp add mod modClrScheme chgLayout">
        <pc:chgData name="Claire Grundy" userId="486d57bf-e489-4732-a770-c8f55e77024b" providerId="ADAL" clId="{3D1EFBB5-7E41-45FB-A057-61B078AA9CFA}" dt="2025-02-27T14:33:40.779" v="1862" actId="14100"/>
        <pc:sldMkLst>
          <pc:docMk/>
          <pc:sldMk cId="1463649905" sldId="2147376956"/>
        </pc:sldMkLst>
        <pc:spChg chg="mod">
          <ac:chgData name="Claire Grundy" userId="486d57bf-e489-4732-a770-c8f55e77024b" providerId="ADAL" clId="{3D1EFBB5-7E41-45FB-A057-61B078AA9CFA}" dt="2025-02-27T14:25:43.246" v="1833" actId="20577"/>
          <ac:spMkLst>
            <pc:docMk/>
            <pc:sldMk cId="1463649905" sldId="2147376956"/>
            <ac:spMk id="2" creationId="{88A297EA-CC5B-8831-93F3-E25D70E366CE}"/>
          </ac:spMkLst>
        </pc:spChg>
        <pc:spChg chg="add mod ord">
          <ac:chgData name="Claire Grundy" userId="486d57bf-e489-4732-a770-c8f55e77024b" providerId="ADAL" clId="{3D1EFBB5-7E41-45FB-A057-61B078AA9CFA}" dt="2025-02-27T14:29:50.939" v="1856" actId="27636"/>
          <ac:spMkLst>
            <pc:docMk/>
            <pc:sldMk cId="1463649905" sldId="2147376956"/>
            <ac:spMk id="15" creationId="{D026D1B2-1B9F-3F95-CCF5-E34782145E9C}"/>
          </ac:spMkLst>
        </pc:spChg>
        <pc:picChg chg="add mod">
          <ac:chgData name="Claire Grundy" userId="486d57bf-e489-4732-a770-c8f55e77024b" providerId="ADAL" clId="{3D1EFBB5-7E41-45FB-A057-61B078AA9CFA}" dt="2025-02-27T14:33:33.187" v="1861" actId="14100"/>
          <ac:picMkLst>
            <pc:docMk/>
            <pc:sldMk cId="1463649905" sldId="2147376956"/>
            <ac:picMk id="17" creationId="{E93010C7-19DB-8F12-2DCE-7ECC7FF15F8E}"/>
          </ac:picMkLst>
        </pc:picChg>
        <pc:picChg chg="add mod">
          <ac:chgData name="Claire Grundy" userId="486d57bf-e489-4732-a770-c8f55e77024b" providerId="ADAL" clId="{3D1EFBB5-7E41-45FB-A057-61B078AA9CFA}" dt="2025-02-27T14:33:40.779" v="1862" actId="14100"/>
          <ac:picMkLst>
            <pc:docMk/>
            <pc:sldMk cId="1463649905" sldId="2147376956"/>
            <ac:picMk id="18" creationId="{1841AF64-AAC8-747C-920F-E586950257E3}"/>
          </ac:picMkLst>
        </pc:picChg>
      </pc:sldChg>
      <pc:sldChg chg="addSp delSp modSp add mod">
        <pc:chgData name="Claire Grundy" userId="486d57bf-e489-4732-a770-c8f55e77024b" providerId="ADAL" clId="{3D1EFBB5-7E41-45FB-A057-61B078AA9CFA}" dt="2025-02-27T15:30:16.093" v="1868" actId="1036"/>
        <pc:sldMkLst>
          <pc:docMk/>
          <pc:sldMk cId="2675277579" sldId="2147376957"/>
        </pc:sldMkLst>
        <pc:spChg chg="mod">
          <ac:chgData name="Claire Grundy" userId="486d57bf-e489-4732-a770-c8f55e77024b" providerId="ADAL" clId="{3D1EFBB5-7E41-45FB-A057-61B078AA9CFA}" dt="2025-02-17T09:33:17.611" v="106" actId="122"/>
          <ac:spMkLst>
            <pc:docMk/>
            <pc:sldMk cId="2675277579" sldId="2147376957"/>
            <ac:spMk id="2" creationId="{4D405AD7-1AC7-121D-0162-38D673820F85}"/>
          </ac:spMkLst>
        </pc:spChg>
        <pc:picChg chg="add mod">
          <ac:chgData name="Claire Grundy" userId="486d57bf-e489-4732-a770-c8f55e77024b" providerId="ADAL" clId="{3D1EFBB5-7E41-45FB-A057-61B078AA9CFA}" dt="2025-02-27T15:30:16.093" v="1868" actId="1036"/>
          <ac:picMkLst>
            <pc:docMk/>
            <pc:sldMk cId="2675277579" sldId="2147376957"/>
            <ac:picMk id="12" creationId="{428F5C39-8B27-23DB-907C-C17F95C93EA8}"/>
          </ac:picMkLst>
        </pc:picChg>
      </pc:sldChg>
      <pc:sldChg chg="addSp delSp modSp add mod">
        <pc:chgData name="Claire Grundy" userId="486d57bf-e489-4732-a770-c8f55e77024b" providerId="ADAL" clId="{3D1EFBB5-7E41-45FB-A057-61B078AA9CFA}" dt="2025-02-17T09:50:52.566" v="818" actId="20577"/>
        <pc:sldMkLst>
          <pc:docMk/>
          <pc:sldMk cId="3311414095" sldId="2147376958"/>
        </pc:sldMkLst>
        <pc:spChg chg="mod">
          <ac:chgData name="Claire Grundy" userId="486d57bf-e489-4732-a770-c8f55e77024b" providerId="ADAL" clId="{3D1EFBB5-7E41-45FB-A057-61B078AA9CFA}" dt="2025-02-17T09:41:49.349" v="453" actId="14100"/>
          <ac:spMkLst>
            <pc:docMk/>
            <pc:sldMk cId="3311414095" sldId="2147376958"/>
            <ac:spMk id="2" creationId="{C5740425-FFAB-E5D2-7E90-6636EB500A30}"/>
          </ac:spMkLst>
        </pc:spChg>
        <pc:spChg chg="mod">
          <ac:chgData name="Claire Grundy" userId="486d57bf-e489-4732-a770-c8f55e77024b" providerId="ADAL" clId="{3D1EFBB5-7E41-45FB-A057-61B078AA9CFA}" dt="2025-02-17T09:50:52.566" v="818" actId="20577"/>
          <ac:spMkLst>
            <pc:docMk/>
            <pc:sldMk cId="3311414095" sldId="2147376958"/>
            <ac:spMk id="9" creationId="{0731DFD8-840E-BE78-9290-F47F816AB689}"/>
          </ac:spMkLst>
        </pc:spChg>
        <pc:picChg chg="add mod">
          <ac:chgData name="Claire Grundy" userId="486d57bf-e489-4732-a770-c8f55e77024b" providerId="ADAL" clId="{3D1EFBB5-7E41-45FB-A057-61B078AA9CFA}" dt="2025-02-17T09:45:55.480" v="475" actId="1076"/>
          <ac:picMkLst>
            <pc:docMk/>
            <pc:sldMk cId="3311414095" sldId="2147376958"/>
            <ac:picMk id="18" creationId="{A8DDB7D3-8A7C-A7E2-3E55-44CB079626F4}"/>
          </ac:picMkLst>
        </pc:picChg>
      </pc:sldChg>
      <pc:sldChg chg="addSp delSp modSp add mod">
        <pc:chgData name="Claire Grundy" userId="486d57bf-e489-4732-a770-c8f55e77024b" providerId="ADAL" clId="{3D1EFBB5-7E41-45FB-A057-61B078AA9CFA}" dt="2025-02-17T09:51:53.454" v="877" actId="255"/>
        <pc:sldMkLst>
          <pc:docMk/>
          <pc:sldMk cId="2310139187" sldId="2147376959"/>
        </pc:sldMkLst>
        <pc:spChg chg="mod">
          <ac:chgData name="Claire Grundy" userId="486d57bf-e489-4732-a770-c8f55e77024b" providerId="ADAL" clId="{3D1EFBB5-7E41-45FB-A057-61B078AA9CFA}" dt="2025-02-17T09:51:53.454" v="877" actId="255"/>
          <ac:spMkLst>
            <pc:docMk/>
            <pc:sldMk cId="2310139187" sldId="2147376959"/>
            <ac:spMk id="9" creationId="{35ED6CC1-0949-8C8F-BF28-131F272CF367}"/>
          </ac:spMkLst>
        </pc:spChg>
      </pc:sldChg>
      <pc:sldChg chg="new del">
        <pc:chgData name="Claire Grundy" userId="486d57bf-e489-4732-a770-c8f55e77024b" providerId="ADAL" clId="{3D1EFBB5-7E41-45FB-A057-61B078AA9CFA}" dt="2025-02-27T12:32:00.031" v="879" actId="680"/>
        <pc:sldMkLst>
          <pc:docMk/>
          <pc:sldMk cId="3329741502" sldId="2147376960"/>
        </pc:sldMkLst>
      </pc:sldChg>
      <pc:sldChg chg="addSp modSp add mod">
        <pc:chgData name="Claire Grundy" userId="486d57bf-e489-4732-a770-c8f55e77024b" providerId="ADAL" clId="{3D1EFBB5-7E41-45FB-A057-61B078AA9CFA}" dt="2025-03-06T17:53:02.995" v="2085" actId="6549"/>
        <pc:sldMkLst>
          <pc:docMk/>
          <pc:sldMk cId="3391664154" sldId="2147376960"/>
        </pc:sldMkLst>
        <pc:spChg chg="mod">
          <ac:chgData name="Claire Grundy" userId="486d57bf-e489-4732-a770-c8f55e77024b" providerId="ADAL" clId="{3D1EFBB5-7E41-45FB-A057-61B078AA9CFA}" dt="2025-02-27T12:32:20.536" v="952" actId="20577"/>
          <ac:spMkLst>
            <pc:docMk/>
            <pc:sldMk cId="3391664154" sldId="2147376960"/>
            <ac:spMk id="2" creationId="{3544027D-F36E-0399-AC13-3EA1632D43E6}"/>
          </ac:spMkLst>
        </pc:spChg>
        <pc:spChg chg="mod">
          <ac:chgData name="Claire Grundy" userId="486d57bf-e489-4732-a770-c8f55e77024b" providerId="ADAL" clId="{3D1EFBB5-7E41-45FB-A057-61B078AA9CFA}" dt="2025-02-27T12:37:13.385" v="1059" actId="14100"/>
          <ac:spMkLst>
            <pc:docMk/>
            <pc:sldMk cId="3391664154" sldId="2147376960"/>
            <ac:spMk id="9" creationId="{3C3689CC-13E4-044E-560B-F6232259DCEB}"/>
          </ac:spMkLst>
        </pc:spChg>
        <pc:spChg chg="add mod">
          <ac:chgData name="Claire Grundy" userId="486d57bf-e489-4732-a770-c8f55e77024b" providerId="ADAL" clId="{3D1EFBB5-7E41-45FB-A057-61B078AA9CFA}" dt="2025-03-06T17:53:02.995" v="2085" actId="6549"/>
          <ac:spMkLst>
            <pc:docMk/>
            <pc:sldMk cId="3391664154" sldId="2147376960"/>
            <ac:spMk id="13" creationId="{ED0563A3-17C0-3386-97A7-34C1BCE9D62C}"/>
          </ac:spMkLst>
        </pc:spChg>
        <pc:picChg chg="add mod">
          <ac:chgData name="Claire Grundy" userId="486d57bf-e489-4732-a770-c8f55e77024b" providerId="ADAL" clId="{3D1EFBB5-7E41-45FB-A057-61B078AA9CFA}" dt="2025-02-27T12:35:58.954" v="1050" actId="1076"/>
          <ac:picMkLst>
            <pc:docMk/>
            <pc:sldMk cId="3391664154" sldId="2147376960"/>
            <ac:picMk id="15" creationId="{933AE883-1205-316B-32FC-81B46A9B3947}"/>
          </ac:picMkLst>
        </pc:picChg>
        <pc:picChg chg="add mod">
          <ac:chgData name="Claire Grundy" userId="486d57bf-e489-4732-a770-c8f55e77024b" providerId="ADAL" clId="{3D1EFBB5-7E41-45FB-A057-61B078AA9CFA}" dt="2025-02-27T12:39:40.045" v="1066" actId="14100"/>
          <ac:picMkLst>
            <pc:docMk/>
            <pc:sldMk cId="3391664154" sldId="2147376960"/>
            <ac:picMk id="17" creationId="{D0AE52F8-9B90-7789-94F6-AFBE4E3D096C}"/>
          </ac:picMkLst>
        </pc:picChg>
        <pc:picChg chg="add mod">
          <ac:chgData name="Claire Grundy" userId="486d57bf-e489-4732-a770-c8f55e77024b" providerId="ADAL" clId="{3D1EFBB5-7E41-45FB-A057-61B078AA9CFA}" dt="2025-02-27T12:38:27.507" v="1061" actId="1076"/>
          <ac:picMkLst>
            <pc:docMk/>
            <pc:sldMk cId="3391664154" sldId="2147376960"/>
            <ac:picMk id="1028" creationId="{9C8533B6-753E-F6BC-8045-09CF242CB801}"/>
          </ac:picMkLst>
        </pc:picChg>
      </pc:sldChg>
      <pc:sldChg chg="addSp delSp modSp add mod modClrScheme chgLayout">
        <pc:chgData name="Claire Grundy" userId="486d57bf-e489-4732-a770-c8f55e77024b" providerId="ADAL" clId="{3D1EFBB5-7E41-45FB-A057-61B078AA9CFA}" dt="2025-02-27T14:23:51.642" v="1783" actId="14100"/>
        <pc:sldMkLst>
          <pc:docMk/>
          <pc:sldMk cId="3051636170" sldId="2147376961"/>
        </pc:sldMkLst>
        <pc:spChg chg="mod">
          <ac:chgData name="Claire Grundy" userId="486d57bf-e489-4732-a770-c8f55e77024b" providerId="ADAL" clId="{3D1EFBB5-7E41-45FB-A057-61B078AA9CFA}" dt="2025-02-27T14:23:51.642" v="1783" actId="14100"/>
          <ac:spMkLst>
            <pc:docMk/>
            <pc:sldMk cId="3051636170" sldId="2147376961"/>
            <ac:spMk id="2" creationId="{1E207CFB-7F17-1017-159A-A4D43D9A548A}"/>
          </ac:spMkLst>
        </pc:spChg>
        <pc:spChg chg="mod">
          <ac:chgData name="Claire Grundy" userId="486d57bf-e489-4732-a770-c8f55e77024b" providerId="ADAL" clId="{3D1EFBB5-7E41-45FB-A057-61B078AA9CFA}" dt="2025-02-27T14:17:16.362" v="1578" actId="14100"/>
          <ac:spMkLst>
            <pc:docMk/>
            <pc:sldMk cId="3051636170" sldId="2147376961"/>
            <ac:spMk id="9" creationId="{43426DD3-FEA0-3F2B-5A1A-0DDB2CB5B71C}"/>
          </ac:spMkLst>
        </pc:spChg>
        <pc:spChg chg="mod ord">
          <ac:chgData name="Claire Grundy" userId="486d57bf-e489-4732-a770-c8f55e77024b" providerId="ADAL" clId="{3D1EFBB5-7E41-45FB-A057-61B078AA9CFA}" dt="2025-02-27T14:17:40.082" v="1581" actId="700"/>
          <ac:spMkLst>
            <pc:docMk/>
            <pc:sldMk cId="3051636170" sldId="2147376961"/>
            <ac:spMk id="12" creationId="{9FF8D530-F316-EED3-1AE7-3EC155500EDC}"/>
          </ac:spMkLst>
        </pc:spChg>
        <pc:spChg chg="add mod ord">
          <ac:chgData name="Claire Grundy" userId="486d57bf-e489-4732-a770-c8f55e77024b" providerId="ADAL" clId="{3D1EFBB5-7E41-45FB-A057-61B078AA9CFA}" dt="2025-02-27T14:17:40.082" v="1581" actId="700"/>
          <ac:spMkLst>
            <pc:docMk/>
            <pc:sldMk cId="3051636170" sldId="2147376961"/>
            <ac:spMk id="19" creationId="{45B5E405-A427-DAAD-B90D-2645340161AE}"/>
          </ac:spMkLst>
        </pc:spChg>
        <pc:picChg chg="add mod">
          <ac:chgData name="Claire Grundy" userId="486d57bf-e489-4732-a770-c8f55e77024b" providerId="ADAL" clId="{3D1EFBB5-7E41-45FB-A057-61B078AA9CFA}" dt="2025-02-27T14:21:15.546" v="1736" actId="14100"/>
          <ac:picMkLst>
            <pc:docMk/>
            <pc:sldMk cId="3051636170" sldId="2147376961"/>
            <ac:picMk id="16" creationId="{C50917F4-3E87-DAD8-7DAC-509B26BA14A7}"/>
          </ac:picMkLst>
        </pc:picChg>
        <pc:picChg chg="add mod ord">
          <ac:chgData name="Claire Grundy" userId="486d57bf-e489-4732-a770-c8f55e77024b" providerId="ADAL" clId="{3D1EFBB5-7E41-45FB-A057-61B078AA9CFA}" dt="2025-02-27T14:21:01.376" v="1735" actId="22"/>
          <ac:picMkLst>
            <pc:docMk/>
            <pc:sldMk cId="3051636170" sldId="2147376961"/>
            <ac:picMk id="23" creationId="{63BB4951-4EF6-2699-3577-2415FF8F1F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67068-1933-4B62-B5F9-E73BCEE07083}" type="datetimeFigureOut">
              <a:rPr lang="en-GB" smtClean="0"/>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3C5A0-F0D5-4061-850B-8E884C0F9AD8}" type="slidenum">
              <a:rPr lang="en-GB" smtClean="0"/>
              <a:t>‹#›</a:t>
            </a:fld>
            <a:endParaRPr lang="en-GB"/>
          </a:p>
        </p:txBody>
      </p:sp>
    </p:spTree>
    <p:extLst>
      <p:ext uri="{BB962C8B-B14F-4D97-AF65-F5344CB8AC3E}">
        <p14:creationId xmlns:p14="http://schemas.microsoft.com/office/powerpoint/2010/main" val="141266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33D93-F99A-3378-6AA5-C7C73C165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F46BC-A124-645C-D271-0807CFA48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FADAB-7639-07DF-A2DD-DEA016B17D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Infrared thermometer calibrations - </a:t>
            </a:r>
            <a:r>
              <a:rPr lang="en-GB" b="0" i="0" dirty="0">
                <a:solidFill>
                  <a:srgbClr val="888888"/>
                </a:solidFill>
                <a:effectLst/>
                <a:latin typeface="Montserrat" panose="020F0502020204030204" pitchFamily="2" charset="0"/>
              </a:rPr>
              <a:t>Thermometer Comparator must be used</a:t>
            </a:r>
          </a:p>
          <a:p>
            <a:endParaRPr lang="en-GB" dirty="0"/>
          </a:p>
        </p:txBody>
      </p:sp>
      <p:sp>
        <p:nvSpPr>
          <p:cNvPr id="4" name="Slide Number Placeholder 3">
            <a:extLst>
              <a:ext uri="{FF2B5EF4-FFF2-40B4-BE49-F238E27FC236}">
                <a16:creationId xmlns:a16="http://schemas.microsoft.com/office/drawing/2014/main" id="{EDF60E69-EFAB-C2CE-B49E-07017C86E80F}"/>
              </a:ext>
            </a:extLst>
          </p:cNvPr>
          <p:cNvSpPr>
            <a:spLocks noGrp="1"/>
          </p:cNvSpPr>
          <p:nvPr>
            <p:ph type="sldNum" sz="quarter" idx="5"/>
          </p:nvPr>
        </p:nvSpPr>
        <p:spPr/>
        <p:txBody>
          <a:bodyPr/>
          <a:lstStyle/>
          <a:p>
            <a:fld id="{E12CEA75-6651-444B-A8DD-FD1E8776EB96}" type="slidenum">
              <a:rPr lang="en-GB" smtClean="0"/>
              <a:t>2</a:t>
            </a:fld>
            <a:endParaRPr lang="en-GB"/>
          </a:p>
        </p:txBody>
      </p:sp>
    </p:spTree>
    <p:extLst>
      <p:ext uri="{BB962C8B-B14F-4D97-AF65-F5344CB8AC3E}">
        <p14:creationId xmlns:p14="http://schemas.microsoft.com/office/powerpoint/2010/main" val="342741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D4D38-01A7-E80A-3938-4E3BEBA98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4499C-00F5-5790-9196-452D07FFC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4B120-301A-FBFF-6400-857B9D0633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F8875A-B1FF-9C3E-DACD-8499D5DDCD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4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23483-DFFB-14FF-E9B1-A570EA1A8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A3872-45FC-7AB6-9046-FDF9D8847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A9997-7E73-FD7F-6739-97EFEF7159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4B68D2-3FD4-63FD-05A4-1A64BA93A2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10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03488-1482-8096-F127-398098026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36D4A-AA3D-61EF-875A-D74D525A9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9979-64B0-0B2F-10CA-4C36F31AF1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90F631-274A-35BD-C765-307A0EB1C2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B4E4-8513-AB07-6BD2-48889852C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DCCF1-79B8-9139-91B7-9956F42B6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BD56D-31B2-BFF0-5B17-C325533881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Infrared thermometer calibrations - </a:t>
            </a:r>
            <a:r>
              <a:rPr lang="en-GB" b="0" i="0" dirty="0">
                <a:solidFill>
                  <a:srgbClr val="888888"/>
                </a:solidFill>
                <a:effectLst/>
                <a:latin typeface="Montserrat" panose="020F0502020204030204" pitchFamily="2" charset="0"/>
              </a:rPr>
              <a:t>Thermometer Comparator must be used</a:t>
            </a:r>
          </a:p>
          <a:p>
            <a:endParaRPr lang="en-GB" dirty="0"/>
          </a:p>
        </p:txBody>
      </p:sp>
      <p:sp>
        <p:nvSpPr>
          <p:cNvPr id="4" name="Slide Number Placeholder 3">
            <a:extLst>
              <a:ext uri="{FF2B5EF4-FFF2-40B4-BE49-F238E27FC236}">
                <a16:creationId xmlns:a16="http://schemas.microsoft.com/office/drawing/2014/main" id="{038D0AF1-E59A-2EBB-02DB-80F04B6FA835}"/>
              </a:ext>
            </a:extLst>
          </p:cNvPr>
          <p:cNvSpPr>
            <a:spLocks noGrp="1"/>
          </p:cNvSpPr>
          <p:nvPr>
            <p:ph type="sldNum" sz="quarter" idx="5"/>
          </p:nvPr>
        </p:nvSpPr>
        <p:spPr/>
        <p:txBody>
          <a:bodyPr/>
          <a:lstStyle/>
          <a:p>
            <a:fld id="{E12CEA75-6651-444B-A8DD-FD1E8776EB96}" type="slidenum">
              <a:rPr lang="en-GB" smtClean="0"/>
              <a:t>3</a:t>
            </a:fld>
            <a:endParaRPr lang="en-GB"/>
          </a:p>
        </p:txBody>
      </p:sp>
    </p:spTree>
    <p:extLst>
      <p:ext uri="{BB962C8B-B14F-4D97-AF65-F5344CB8AC3E}">
        <p14:creationId xmlns:p14="http://schemas.microsoft.com/office/powerpoint/2010/main" val="4268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7EF43-5967-2376-5BBE-C1FCE5434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E3335-D0B3-8A1C-6A3C-DDEB8BCC7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9E5C0-66EA-A1FE-67A7-D9E6C78A3F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Infrared thermometer calibrations - </a:t>
            </a:r>
            <a:r>
              <a:rPr lang="en-GB" b="0" i="0" dirty="0">
                <a:solidFill>
                  <a:srgbClr val="888888"/>
                </a:solidFill>
                <a:effectLst/>
                <a:latin typeface="Montserrat" panose="020F0502020204030204" pitchFamily="2" charset="0"/>
              </a:rPr>
              <a:t>Thermometer Comparator must be used</a:t>
            </a:r>
          </a:p>
          <a:p>
            <a:endParaRPr lang="en-GB" dirty="0"/>
          </a:p>
        </p:txBody>
      </p:sp>
      <p:sp>
        <p:nvSpPr>
          <p:cNvPr id="4" name="Slide Number Placeholder 3">
            <a:extLst>
              <a:ext uri="{FF2B5EF4-FFF2-40B4-BE49-F238E27FC236}">
                <a16:creationId xmlns:a16="http://schemas.microsoft.com/office/drawing/2014/main" id="{B8DEDAA1-3609-7F3B-5804-D5599CB372B9}"/>
              </a:ext>
            </a:extLst>
          </p:cNvPr>
          <p:cNvSpPr>
            <a:spLocks noGrp="1"/>
          </p:cNvSpPr>
          <p:nvPr>
            <p:ph type="sldNum" sz="quarter" idx="5"/>
          </p:nvPr>
        </p:nvSpPr>
        <p:spPr/>
        <p:txBody>
          <a:bodyPr/>
          <a:lstStyle/>
          <a:p>
            <a:fld id="{E12CEA75-6651-444B-A8DD-FD1E8776EB96}" type="slidenum">
              <a:rPr lang="en-GB" smtClean="0"/>
              <a:t>4</a:t>
            </a:fld>
            <a:endParaRPr lang="en-GB"/>
          </a:p>
        </p:txBody>
      </p:sp>
    </p:spTree>
    <p:extLst>
      <p:ext uri="{BB962C8B-B14F-4D97-AF65-F5344CB8AC3E}">
        <p14:creationId xmlns:p14="http://schemas.microsoft.com/office/powerpoint/2010/main" val="323300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4B95F-BE9F-910A-F325-65C167C9B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03AA8-0EB4-7B17-8A13-68B978C9A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4C633-1AF7-63F1-DB6E-8963A6B815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Infrared thermometer calibrations - </a:t>
            </a:r>
            <a:r>
              <a:rPr lang="en-GB" b="0" i="0" dirty="0">
                <a:solidFill>
                  <a:srgbClr val="888888"/>
                </a:solidFill>
                <a:effectLst/>
                <a:latin typeface="Montserrat" panose="020F0502020204030204" pitchFamily="2" charset="0"/>
              </a:rPr>
              <a:t>Thermometer Comparator must be used</a:t>
            </a:r>
          </a:p>
          <a:p>
            <a:endParaRPr lang="en-GB" dirty="0"/>
          </a:p>
        </p:txBody>
      </p:sp>
      <p:sp>
        <p:nvSpPr>
          <p:cNvPr id="4" name="Slide Number Placeholder 3">
            <a:extLst>
              <a:ext uri="{FF2B5EF4-FFF2-40B4-BE49-F238E27FC236}">
                <a16:creationId xmlns:a16="http://schemas.microsoft.com/office/drawing/2014/main" id="{73540952-5FD7-7328-BD03-2792D981BCF1}"/>
              </a:ext>
            </a:extLst>
          </p:cNvPr>
          <p:cNvSpPr>
            <a:spLocks noGrp="1"/>
          </p:cNvSpPr>
          <p:nvPr>
            <p:ph type="sldNum" sz="quarter" idx="5"/>
          </p:nvPr>
        </p:nvSpPr>
        <p:spPr/>
        <p:txBody>
          <a:bodyPr/>
          <a:lstStyle/>
          <a:p>
            <a:fld id="{E12CEA75-6651-444B-A8DD-FD1E8776EB96}" type="slidenum">
              <a:rPr lang="en-GB" smtClean="0"/>
              <a:t>5</a:t>
            </a:fld>
            <a:endParaRPr lang="en-GB"/>
          </a:p>
        </p:txBody>
      </p:sp>
    </p:spTree>
    <p:extLst>
      <p:ext uri="{BB962C8B-B14F-4D97-AF65-F5344CB8AC3E}">
        <p14:creationId xmlns:p14="http://schemas.microsoft.com/office/powerpoint/2010/main" val="391085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5594-F085-A509-77E1-B6E9E5566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0D732-878F-4FEF-473E-6387C2A4A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35D72-82B7-1099-7D9D-72B7317A3B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Infrared thermometer calibrations - </a:t>
            </a:r>
            <a:r>
              <a:rPr lang="en-GB" b="0" i="0" dirty="0">
                <a:solidFill>
                  <a:srgbClr val="888888"/>
                </a:solidFill>
                <a:effectLst/>
                <a:latin typeface="Montserrat" panose="020F0502020204030204" pitchFamily="2" charset="0"/>
              </a:rPr>
              <a:t>Thermometer Comparator must be used</a:t>
            </a:r>
          </a:p>
          <a:p>
            <a:endParaRPr lang="en-GB" dirty="0"/>
          </a:p>
        </p:txBody>
      </p:sp>
      <p:sp>
        <p:nvSpPr>
          <p:cNvPr id="4" name="Slide Number Placeholder 3">
            <a:extLst>
              <a:ext uri="{FF2B5EF4-FFF2-40B4-BE49-F238E27FC236}">
                <a16:creationId xmlns:a16="http://schemas.microsoft.com/office/drawing/2014/main" id="{065C997E-8BD4-E828-E5CC-6DABB9C07AF6}"/>
              </a:ext>
            </a:extLst>
          </p:cNvPr>
          <p:cNvSpPr>
            <a:spLocks noGrp="1"/>
          </p:cNvSpPr>
          <p:nvPr>
            <p:ph type="sldNum" sz="quarter" idx="5"/>
          </p:nvPr>
        </p:nvSpPr>
        <p:spPr/>
        <p:txBody>
          <a:bodyPr/>
          <a:lstStyle/>
          <a:p>
            <a:fld id="{E12CEA75-6651-444B-A8DD-FD1E8776EB96}" type="slidenum">
              <a:rPr lang="en-GB" smtClean="0"/>
              <a:t>6</a:t>
            </a:fld>
            <a:endParaRPr lang="en-GB"/>
          </a:p>
        </p:txBody>
      </p:sp>
    </p:spTree>
    <p:extLst>
      <p:ext uri="{BB962C8B-B14F-4D97-AF65-F5344CB8AC3E}">
        <p14:creationId xmlns:p14="http://schemas.microsoft.com/office/powerpoint/2010/main" val="119092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2CEA75-6651-444B-A8DD-FD1E8776EB96}" type="slidenum">
              <a:rPr lang="en-GB" smtClean="0"/>
              <a:t>7</a:t>
            </a:fld>
            <a:endParaRPr lang="en-GB"/>
          </a:p>
        </p:txBody>
      </p:sp>
    </p:spTree>
    <p:extLst>
      <p:ext uri="{BB962C8B-B14F-4D97-AF65-F5344CB8AC3E}">
        <p14:creationId xmlns:p14="http://schemas.microsoft.com/office/powerpoint/2010/main" val="290859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59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5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B7A3-AA26-6147-D4B1-80E5BFE90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4924C-7E47-B5A7-B51D-FF344960F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1AC73-A465-0D54-680D-A9225CE3716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F948D2-1987-1039-5651-B2E94F5F01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73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B9A8-5C2F-B564-BC0F-1EE8FD011D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E985F34-A0DA-C4EA-0DE8-10CF44124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20F9ED3-F597-3F46-9F9F-75EF1C2798BC}"/>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5" name="Footer Placeholder 4">
            <a:extLst>
              <a:ext uri="{FF2B5EF4-FFF2-40B4-BE49-F238E27FC236}">
                <a16:creationId xmlns:a16="http://schemas.microsoft.com/office/drawing/2014/main" id="{94CF93DB-6563-0455-4C07-ECBD39A9E7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8F2562-2E9D-F18F-7B17-42EE0BCD6ABB}"/>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37727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2A0A-4CCA-12F2-E4DC-2ACFE361C94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48C84E0-E488-5464-EAB4-6C7D97C554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8492F7-4CC1-4912-1250-093FA2478507}"/>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5" name="Footer Placeholder 4">
            <a:extLst>
              <a:ext uri="{FF2B5EF4-FFF2-40B4-BE49-F238E27FC236}">
                <a16:creationId xmlns:a16="http://schemas.microsoft.com/office/drawing/2014/main" id="{8A3730E0-2A0D-4ACF-9633-1FFC0E908F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596D8-987E-DD01-E8F2-EB853355E165}"/>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60093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434A9-5375-665A-8EC1-9022D9EB8E6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2775508-0B37-3596-6BA5-EFB4D424F2C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1634CC-BF5C-3AB9-9B4D-EA8871FD646E}"/>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5" name="Footer Placeholder 4">
            <a:extLst>
              <a:ext uri="{FF2B5EF4-FFF2-40B4-BE49-F238E27FC236}">
                <a16:creationId xmlns:a16="http://schemas.microsoft.com/office/drawing/2014/main" id="{96FC0526-38EB-8F82-CA01-4EFD32E30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F070FA-1E0A-99F4-BC8C-999523B95877}"/>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88156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4DC2-1089-AACC-12A9-4973E025B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FB518-A7CF-833E-D0FD-D9A5B1F2C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463805-C1D8-8719-B079-DFFD7862209A}"/>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5" name="Footer Placeholder 4">
            <a:extLst>
              <a:ext uri="{FF2B5EF4-FFF2-40B4-BE49-F238E27FC236}">
                <a16:creationId xmlns:a16="http://schemas.microsoft.com/office/drawing/2014/main" id="{6437C32C-E091-100F-6FA2-9B8B2A7F7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73E3C4-2F20-0013-69D2-E42525286E71}"/>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1495803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F557-2B11-2FD0-4CC6-9BFA797564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BA39EA-6C1E-FD33-5779-A7BB601DB2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F3C79-A132-3974-F01A-A2A0AC5EE13B}"/>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5" name="Footer Placeholder 4">
            <a:extLst>
              <a:ext uri="{FF2B5EF4-FFF2-40B4-BE49-F238E27FC236}">
                <a16:creationId xmlns:a16="http://schemas.microsoft.com/office/drawing/2014/main" id="{6BA133A0-71A8-696E-BBF3-5B377BE80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17F467-0FAD-7B9C-64B4-3CCC0598D83A}"/>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307255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F69C-5069-DB76-A3F2-2C6A2F2A7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2F130D-DCCE-2C8C-BD61-202DAB4A5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D682F-B17D-426B-2710-737CC9EEC36D}"/>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5" name="Footer Placeholder 4">
            <a:extLst>
              <a:ext uri="{FF2B5EF4-FFF2-40B4-BE49-F238E27FC236}">
                <a16:creationId xmlns:a16="http://schemas.microsoft.com/office/drawing/2014/main" id="{8C244B69-E0D2-E140-0EE4-629E83E8D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8D709-8302-C819-5D21-DB3DB5ED453C}"/>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1131399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8EE5-B1AE-E648-E134-A47FC7AB88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93DACD-08BC-5CC1-9B94-804D45CAE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E662AD-BEB6-576F-1215-FFA4E82406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654EB9-D390-4EBB-A4A9-034E86730681}"/>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6" name="Footer Placeholder 5">
            <a:extLst>
              <a:ext uri="{FF2B5EF4-FFF2-40B4-BE49-F238E27FC236}">
                <a16:creationId xmlns:a16="http://schemas.microsoft.com/office/drawing/2014/main" id="{BA4179EB-702A-EC54-E944-64BD7DA65F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66768-3F7D-6374-7730-A613C7FEB137}"/>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383367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6FE7-03DC-012B-3F5A-4468FE8F32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433A6-A272-6FC9-3360-E7B4B3E49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EC4593-B322-BCE6-C59C-078503ACE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556F58-5A5F-2A62-CB31-7490C9FF1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9E7CA-3A21-2E18-D93F-2236130C0B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005483-DCCE-D13B-71AD-65947F4C2900}"/>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8" name="Footer Placeholder 7">
            <a:extLst>
              <a:ext uri="{FF2B5EF4-FFF2-40B4-BE49-F238E27FC236}">
                <a16:creationId xmlns:a16="http://schemas.microsoft.com/office/drawing/2014/main" id="{ABDB7E4E-19A2-5D82-2188-45B59788D4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3A7055-CBAB-3B14-888B-9CFD96CBADF9}"/>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62714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2567-03CB-723C-DEE6-B3A487B487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322016-3BFC-E566-A9FC-5D8B6154B095}"/>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4" name="Footer Placeholder 3">
            <a:extLst>
              <a:ext uri="{FF2B5EF4-FFF2-40B4-BE49-F238E27FC236}">
                <a16:creationId xmlns:a16="http://schemas.microsoft.com/office/drawing/2014/main" id="{E80064B7-7593-FC76-79AA-42086519A8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9CF440-1762-2450-CDA1-DCBE2F628CCB}"/>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57407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3A790-4EDA-23C7-D294-2E7A40DE82CC}"/>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3" name="Footer Placeholder 2">
            <a:extLst>
              <a:ext uri="{FF2B5EF4-FFF2-40B4-BE49-F238E27FC236}">
                <a16:creationId xmlns:a16="http://schemas.microsoft.com/office/drawing/2014/main" id="{963B0E5A-FC2E-AF25-2EF2-C31FA0223C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FD9DA9-0603-76E6-AF8C-42CFED3969D2}"/>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1145337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34C3-3D41-4539-F3AC-B727F073F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A8BBA5-C201-34AD-D563-20BF99583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6AB5B4-8622-8BB8-CFFE-72D4F2248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38D4D-3114-01F1-527D-10BDB100C288}"/>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6" name="Footer Placeholder 5">
            <a:extLst>
              <a:ext uri="{FF2B5EF4-FFF2-40B4-BE49-F238E27FC236}">
                <a16:creationId xmlns:a16="http://schemas.microsoft.com/office/drawing/2014/main" id="{EB08FEC0-1DE0-5658-7A46-C55B18D8FB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6DDB5-5575-8277-D2FB-E913A56FF237}"/>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344141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F3AB-0D62-1C22-5295-ED86E2326EB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BB763F-6D35-7127-35AF-CF2F61D119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F5D433-8563-089E-5893-78ADD6A1E15F}"/>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5" name="Footer Placeholder 4">
            <a:extLst>
              <a:ext uri="{FF2B5EF4-FFF2-40B4-BE49-F238E27FC236}">
                <a16:creationId xmlns:a16="http://schemas.microsoft.com/office/drawing/2014/main" id="{B7DB9E8E-D781-9AF9-1E0B-687CCD45B0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A11C7-960E-191B-9B5B-5DD26BF38618}"/>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559976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C89A-BD06-0AE3-909B-41E64B747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BA18B4-572C-D3C3-C04B-53AECC94C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4F3A5B-9CCB-F482-D25F-4A320CC15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4FD68-9D4C-5D44-9338-D926C0C868C4}"/>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6" name="Footer Placeholder 5">
            <a:extLst>
              <a:ext uri="{FF2B5EF4-FFF2-40B4-BE49-F238E27FC236}">
                <a16:creationId xmlns:a16="http://schemas.microsoft.com/office/drawing/2014/main" id="{021E94E2-5C28-389E-F5E1-006D4FEBE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B5B58-F5DC-B18D-458C-FA0B0D1E4BEA}"/>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67995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080F-1C87-F8AA-CCB5-7489A627A5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9E4368-3726-C922-CC98-6CEA3F813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FF56D-DBCB-FC8B-50FD-D663C1DEC95F}"/>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5" name="Footer Placeholder 4">
            <a:extLst>
              <a:ext uri="{FF2B5EF4-FFF2-40B4-BE49-F238E27FC236}">
                <a16:creationId xmlns:a16="http://schemas.microsoft.com/office/drawing/2014/main" id="{6DA06324-8DAE-36B9-7248-4FB9DC724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4EAEA-9EED-8707-718D-62B9115636A6}"/>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63873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9B875-4D0D-8F78-568F-41584E506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30DBFA-C795-7645-DC70-59F851AB0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8BEB4-59C1-122B-8B60-A1DFA40992EB}"/>
              </a:ext>
            </a:extLst>
          </p:cNvPr>
          <p:cNvSpPr>
            <a:spLocks noGrp="1"/>
          </p:cNvSpPr>
          <p:nvPr>
            <p:ph type="dt" sz="half" idx="10"/>
          </p:nvPr>
        </p:nvSpPr>
        <p:spPr/>
        <p:txBody>
          <a:bodyPr/>
          <a:lstStyle/>
          <a:p>
            <a:fld id="{476B1D93-5321-4498-813C-402AE98F8838}" type="datetimeFigureOut">
              <a:rPr lang="en-GB" smtClean="0"/>
              <a:t>06/03/2025</a:t>
            </a:fld>
            <a:endParaRPr lang="en-GB"/>
          </a:p>
        </p:txBody>
      </p:sp>
      <p:sp>
        <p:nvSpPr>
          <p:cNvPr id="5" name="Footer Placeholder 4">
            <a:extLst>
              <a:ext uri="{FF2B5EF4-FFF2-40B4-BE49-F238E27FC236}">
                <a16:creationId xmlns:a16="http://schemas.microsoft.com/office/drawing/2014/main" id="{69E5077D-3652-AD2F-3E45-65C88D28A4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B9886-B71A-91B4-3378-7EDFFB4E1728}"/>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26260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9885-4F9F-2FE1-62C3-F0E979D43B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CCDDAB-86C6-C32F-826A-B037FFB4E4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D07D36-349C-C9F4-5CE9-957EB2998E19}"/>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5" name="Footer Placeholder 4">
            <a:extLst>
              <a:ext uri="{FF2B5EF4-FFF2-40B4-BE49-F238E27FC236}">
                <a16:creationId xmlns:a16="http://schemas.microsoft.com/office/drawing/2014/main" id="{5950DB43-124C-3D9A-EE79-A41B83FC25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E4E98-EB53-8FC4-F01D-A39501108642}"/>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66772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CE16-82C2-786E-B3AC-8B49FC2C76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CABA70-06C5-83A3-440D-569A5B1641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E54219-6087-980C-6549-A8519E03555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B763809-4408-1565-18E5-E8787FE0AD0B}"/>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6" name="Footer Placeholder 5">
            <a:extLst>
              <a:ext uri="{FF2B5EF4-FFF2-40B4-BE49-F238E27FC236}">
                <a16:creationId xmlns:a16="http://schemas.microsoft.com/office/drawing/2014/main" id="{7BEBBCF2-5CDE-0359-AC2C-806C557F53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A21C50-0162-038F-2029-B63391072063}"/>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64411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895C-58A1-7014-C408-4C9364231F6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C14664B-D1A6-B562-7A86-006EEFCDC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A64EDB-FE36-AA19-B262-3A154659A1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CBF4C1A-7132-29FB-C198-9BE664193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1C5F99-4633-E306-B724-AC941150A85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BD9830E-D3AC-A2C9-0478-20F5D72BC982}"/>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8" name="Footer Placeholder 7">
            <a:extLst>
              <a:ext uri="{FF2B5EF4-FFF2-40B4-BE49-F238E27FC236}">
                <a16:creationId xmlns:a16="http://schemas.microsoft.com/office/drawing/2014/main" id="{1092D772-38C9-D84A-2BAE-A9378352AD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B5AB32-C693-0178-9FB2-EA6691FB2ADE}"/>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380439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3739-7F6F-77D9-FD25-CC8A7C23447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23D125C-1B7C-90AE-A1CE-96F8E12CBECE}"/>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4" name="Footer Placeholder 3">
            <a:extLst>
              <a:ext uri="{FF2B5EF4-FFF2-40B4-BE49-F238E27FC236}">
                <a16:creationId xmlns:a16="http://schemas.microsoft.com/office/drawing/2014/main" id="{AB1A137B-268F-6994-28A0-F28E2902D8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883F75-9484-75EF-E465-0E782F565B8B}"/>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88438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043EA-A889-63CF-02CF-8D606CC0F640}"/>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3" name="Footer Placeholder 2">
            <a:extLst>
              <a:ext uri="{FF2B5EF4-FFF2-40B4-BE49-F238E27FC236}">
                <a16:creationId xmlns:a16="http://schemas.microsoft.com/office/drawing/2014/main" id="{FA17F86D-B76C-A076-A0AC-B30A336013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493D56-D31F-7AA0-C201-00B08B987DD2}"/>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72663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4D57-235F-C4ED-8060-5B74041D87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C84AD89-9400-06D6-8EDD-08BA070DA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A7DBEA7-EFAC-7900-76AC-C3B9BD1CB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018C70-F859-69BB-7ECD-0853376BED12}"/>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6" name="Footer Placeholder 5">
            <a:extLst>
              <a:ext uri="{FF2B5EF4-FFF2-40B4-BE49-F238E27FC236}">
                <a16:creationId xmlns:a16="http://schemas.microsoft.com/office/drawing/2014/main" id="{5E23047C-5A95-DA5B-69B7-6658538CB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A2206-074C-49B0-5F13-B9BFF6FFF94D}"/>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315419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105D-8EB9-1E44-D875-DCBF005711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8FCA205-AC87-8EF4-B420-AE18227BA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C7C4FE-8530-62B9-D978-60B550DB0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B299FF-1AA0-B25A-041A-0B5E6105463C}"/>
              </a:ext>
            </a:extLst>
          </p:cNvPr>
          <p:cNvSpPr>
            <a:spLocks noGrp="1"/>
          </p:cNvSpPr>
          <p:nvPr>
            <p:ph type="dt" sz="half" idx="10"/>
          </p:nvPr>
        </p:nvSpPr>
        <p:spPr/>
        <p:txBody>
          <a:bodyPr/>
          <a:lstStyle/>
          <a:p>
            <a:fld id="{6C20AAFD-FAF0-4E84-BCFF-2A78AF174191}" type="datetimeFigureOut">
              <a:rPr lang="en-GB" smtClean="0"/>
              <a:t>06/03/2025</a:t>
            </a:fld>
            <a:endParaRPr lang="en-GB"/>
          </a:p>
        </p:txBody>
      </p:sp>
      <p:sp>
        <p:nvSpPr>
          <p:cNvPr id="6" name="Footer Placeholder 5">
            <a:extLst>
              <a:ext uri="{FF2B5EF4-FFF2-40B4-BE49-F238E27FC236}">
                <a16:creationId xmlns:a16="http://schemas.microsoft.com/office/drawing/2014/main" id="{5648DB5A-9204-6CCE-D093-E0D9A6FB86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7E0C79-4F5D-A57E-7966-91D9E67F7625}"/>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414602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0BE48-D757-73C6-240E-033BD31FF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E5BFCB9-653A-1FDA-C2FA-D79F294C4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171FA9-E584-758E-4E66-257660EF2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20AAFD-FAF0-4E84-BCFF-2A78AF174191}" type="datetimeFigureOut">
              <a:rPr lang="en-GB" smtClean="0"/>
              <a:t>06/03/2025</a:t>
            </a:fld>
            <a:endParaRPr lang="en-GB"/>
          </a:p>
        </p:txBody>
      </p:sp>
      <p:sp>
        <p:nvSpPr>
          <p:cNvPr id="5" name="Footer Placeholder 4">
            <a:extLst>
              <a:ext uri="{FF2B5EF4-FFF2-40B4-BE49-F238E27FC236}">
                <a16:creationId xmlns:a16="http://schemas.microsoft.com/office/drawing/2014/main" id="{E714F706-A230-1E1C-FE86-EBF81B9CC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82D7793-A77B-F956-D422-0DE65608B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BFC36F-0EFA-42F8-94DF-8262713BEDDD}" type="slidenum">
              <a:rPr lang="en-GB" smtClean="0"/>
              <a:t>‹#›</a:t>
            </a:fld>
            <a:endParaRPr lang="en-GB"/>
          </a:p>
        </p:txBody>
      </p:sp>
    </p:spTree>
    <p:extLst>
      <p:ext uri="{BB962C8B-B14F-4D97-AF65-F5344CB8AC3E}">
        <p14:creationId xmlns:p14="http://schemas.microsoft.com/office/powerpoint/2010/main" val="321717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E2932-0647-4568-8E3B-206FCF91B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3CF34-8554-526C-9E13-24FB6451D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129AA-B55E-5277-B590-4A372C5F0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B1D93-5321-4498-813C-402AE98F8838}" type="datetimeFigureOut">
              <a:rPr lang="en-GB" smtClean="0"/>
              <a:t>06/03/2025</a:t>
            </a:fld>
            <a:endParaRPr lang="en-GB"/>
          </a:p>
        </p:txBody>
      </p:sp>
      <p:sp>
        <p:nvSpPr>
          <p:cNvPr id="5" name="Footer Placeholder 4">
            <a:extLst>
              <a:ext uri="{FF2B5EF4-FFF2-40B4-BE49-F238E27FC236}">
                <a16:creationId xmlns:a16="http://schemas.microsoft.com/office/drawing/2014/main" id="{2DF4029B-44D3-C5E6-BF59-4754871A5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C225D0-4889-1212-F881-3E6AF43F2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F0626-C4FA-4A65-B3C3-688AF19F76A7}" type="slidenum">
              <a:rPr lang="en-GB" smtClean="0"/>
              <a:t>‹#›</a:t>
            </a:fld>
            <a:endParaRPr lang="en-GB"/>
          </a:p>
        </p:txBody>
      </p:sp>
      <p:sp>
        <p:nvSpPr>
          <p:cNvPr id="8" name="TextBox 7">
            <a:extLst>
              <a:ext uri="{FF2B5EF4-FFF2-40B4-BE49-F238E27FC236}">
                <a16:creationId xmlns:a16="http://schemas.microsoft.com/office/drawing/2014/main" id="{16D1E14E-1014-86D5-667B-EEF667627EA3}"/>
              </a:ext>
            </a:extLst>
          </p:cNvPr>
          <p:cNvSpPr txBox="1"/>
          <p:nvPr userDrawn="1">
            <p:extLst>
              <p:ext uri="{1162E1C5-73C7-4A58-AE30-91384D911F3F}">
                <p184:classification xmlns:p184="http://schemas.microsoft.com/office/powerpoint/2018/4/main" val="ftr"/>
              </p:ext>
            </p:extLst>
          </p:nvPr>
        </p:nvSpPr>
        <p:spPr>
          <a:xfrm>
            <a:off x="5913438" y="6657340"/>
            <a:ext cx="390525"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53906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8.sv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hco.sharepoint.com/NewsPages/simpler_recycling_scheme_2025.aspx"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8.sv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8.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hco.sharepoint.com/sites/CHCOHSE/Shared%20Documents/H%26S%20Monthly%20Support%20Packs?csf=1&amp;web=1&amp;e=qfgKj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hse@compass-group.co.uk" TargetMode="External"/><Relationship Id="rId3" Type="http://schemas.openxmlformats.org/officeDocument/2006/relationships/image" Target="../media/image2.png"/><Relationship Id="rId7" Type="http://schemas.openxmlformats.org/officeDocument/2006/relationships/hyperlink" Target="mailto:hseteam@chandcogroup.com"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8.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www.mycompasshse.co.uk/news/out-of-hours-hse-contact-wc-060120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chco.sharepoint.com/NewsPages/GoodHygienePracticeFeb25-UKSITES.asp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s://www.mycompasshse.co.uk/sector-hse/chco/lessons-learnt/"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hyperlink" Target="https://www.mycompasshse.co.uk/media/hy2b2hfh/eho-inspection-what-to-do-fsg02701.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hyperlink" Target="https://www.mycompasshse.co.uk/media/ftxgngjj/hse-agency-temporary-staff-induction-for-catering-services.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0262E-28E0-075E-0845-D303B13C6BEE}"/>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8D7EE9E-08AA-8CDD-88BE-22A3C846B2EB}"/>
              </a:ext>
            </a:extLst>
          </p:cNvPr>
          <p:cNvSpPr>
            <a:spLocks noGrp="1"/>
          </p:cNvSpPr>
          <p:nvPr>
            <p:ph idx="1"/>
          </p:nvPr>
        </p:nvSpPr>
        <p:spPr>
          <a:xfrm>
            <a:off x="402336" y="1825625"/>
            <a:ext cx="2743200" cy="4351338"/>
          </a:xfrm>
        </p:spPr>
        <p:txBody>
          <a:bodyPr/>
          <a:lstStyle/>
          <a:p>
            <a:pPr marL="0" indent="0">
              <a:buNone/>
            </a:pPr>
            <a:endParaRPr lang="en-GB" dirty="0"/>
          </a:p>
          <a:p>
            <a:pPr marL="0" indent="0" algn="ctr">
              <a:buNone/>
            </a:pPr>
            <a:r>
              <a:rPr lang="en-GB" b="1" dirty="0"/>
              <a:t>Company Of Cooks </a:t>
            </a:r>
          </a:p>
          <a:p>
            <a:pPr marL="0" indent="0" algn="ctr">
              <a:buNone/>
            </a:pPr>
            <a:r>
              <a:rPr lang="en-GB" b="1" dirty="0"/>
              <a:t>Monthly H&amp;S Meeting</a:t>
            </a:r>
          </a:p>
          <a:p>
            <a:pPr marL="0" indent="0">
              <a:buNone/>
            </a:pPr>
            <a:endParaRPr lang="en-GB" dirty="0"/>
          </a:p>
          <a:p>
            <a:pPr marL="0" indent="0">
              <a:buNone/>
            </a:pPr>
            <a:r>
              <a:rPr lang="en-GB" dirty="0"/>
              <a:t>February 2025</a:t>
            </a:r>
          </a:p>
        </p:txBody>
      </p:sp>
    </p:spTree>
    <p:extLst>
      <p:ext uri="{BB962C8B-B14F-4D97-AF65-F5344CB8AC3E}">
        <p14:creationId xmlns:p14="http://schemas.microsoft.com/office/powerpoint/2010/main" val="178167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85F68-A91C-5C9F-8E5F-F45D94C4C23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3102125-42C7-73FC-286E-9CC43B4F26C4}"/>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C9972BF0-6FA0-230D-FE27-8A3E44A5959E}"/>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6DE91B44-DFBE-8897-CA75-7ED5E36F35B6}"/>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9A1DA776-C63B-033D-9040-F990BC47A2C3}"/>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9809C37F-7776-EA1B-01E1-9270C8F8D569}"/>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6514043C-340C-827B-1E28-A6AE20567E48}"/>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B758CB28-8D3F-E65E-F8F7-FB7F76841594}"/>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DEDE2C1C-3D5E-E72C-DD1F-9A47DA308973}"/>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740425-FFAB-E5D2-7E90-6636EB500A30}"/>
              </a:ext>
            </a:extLst>
          </p:cNvPr>
          <p:cNvSpPr txBox="1">
            <a:spLocks/>
          </p:cNvSpPr>
          <p:nvPr/>
        </p:nvSpPr>
        <p:spPr>
          <a:xfrm>
            <a:off x="503286" y="124747"/>
            <a:ext cx="9227367" cy="12882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A New Simpler Recycling Scheme is coming to England</a:t>
            </a:r>
          </a:p>
        </p:txBody>
      </p:sp>
      <p:sp>
        <p:nvSpPr>
          <p:cNvPr id="9" name="Content Placeholder 2">
            <a:extLst>
              <a:ext uri="{FF2B5EF4-FFF2-40B4-BE49-F238E27FC236}">
                <a16:creationId xmlns:a16="http://schemas.microsoft.com/office/drawing/2014/main" id="{0731DFD8-840E-BE78-9290-F47F816AB689}"/>
              </a:ext>
            </a:extLst>
          </p:cNvPr>
          <p:cNvSpPr txBox="1">
            <a:spLocks/>
          </p:cNvSpPr>
          <p:nvPr/>
        </p:nvSpPr>
        <p:spPr>
          <a:xfrm>
            <a:off x="141514" y="1537698"/>
            <a:ext cx="8534400" cy="472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31</a:t>
            </a:r>
            <a:r>
              <a:rPr lang="en-GB" baseline="30000" dirty="0"/>
              <a:t>st</a:t>
            </a:r>
            <a:r>
              <a:rPr lang="en-GB" dirty="0"/>
              <a:t> March 2025 food waste must be separated by law </a:t>
            </a:r>
          </a:p>
          <a:p>
            <a:pPr marL="0" indent="0">
              <a:buNone/>
            </a:pPr>
            <a:r>
              <a:rPr lang="en-GB" dirty="0"/>
              <a:t>Under the new regulations, we’ll need to sort waste </a:t>
            </a:r>
          </a:p>
          <a:p>
            <a:pPr marL="0" indent="0">
              <a:buNone/>
            </a:pPr>
            <a:r>
              <a:rPr lang="en-GB" dirty="0"/>
              <a:t>into four key categories:</a:t>
            </a:r>
          </a:p>
          <a:p>
            <a:pPr marL="0" indent="0" algn="ctr">
              <a:buNone/>
            </a:pPr>
            <a:r>
              <a:rPr lang="en-GB" dirty="0"/>
              <a:t>Paper and Card</a:t>
            </a:r>
          </a:p>
          <a:p>
            <a:pPr marL="0" indent="0" algn="ctr">
              <a:buNone/>
            </a:pPr>
            <a:r>
              <a:rPr lang="en-GB" dirty="0"/>
              <a:t>Recycling (Mixed or Segregated)</a:t>
            </a:r>
          </a:p>
          <a:p>
            <a:pPr marL="0" indent="0" algn="ctr">
              <a:buNone/>
            </a:pPr>
            <a:r>
              <a:rPr lang="en-GB" dirty="0"/>
              <a:t>Food Waste</a:t>
            </a:r>
          </a:p>
          <a:p>
            <a:pPr marL="0" indent="0" algn="ctr">
              <a:buNone/>
            </a:pPr>
            <a:r>
              <a:rPr lang="en-GB" dirty="0"/>
              <a:t>General Waste       </a:t>
            </a:r>
          </a:p>
          <a:p>
            <a:pPr marL="0" indent="0">
              <a:buNone/>
            </a:pPr>
            <a:r>
              <a:rPr lang="en-GB" dirty="0"/>
              <a:t>It’s a legal requirement and we have a responsibility to follow it</a:t>
            </a:r>
          </a:p>
          <a:p>
            <a:endParaRPr lang="en-GB" dirty="0"/>
          </a:p>
          <a:p>
            <a:endParaRPr lang="en-GB" dirty="0"/>
          </a:p>
          <a:p>
            <a:endParaRPr lang="en-GB" dirty="0"/>
          </a:p>
          <a:p>
            <a:endParaRPr lang="en-GB" dirty="0"/>
          </a:p>
        </p:txBody>
      </p:sp>
      <p:pic>
        <p:nvPicPr>
          <p:cNvPr id="18" name="Picture 17">
            <a:extLst>
              <a:ext uri="{FF2B5EF4-FFF2-40B4-BE49-F238E27FC236}">
                <a16:creationId xmlns:a16="http://schemas.microsoft.com/office/drawing/2014/main" id="{A8DDB7D3-8A7C-A7E2-3E55-44CB079626F4}"/>
              </a:ext>
            </a:extLst>
          </p:cNvPr>
          <p:cNvPicPr>
            <a:picLocks noChangeAspect="1"/>
          </p:cNvPicPr>
          <p:nvPr/>
        </p:nvPicPr>
        <p:blipFill>
          <a:blip r:embed="rId7"/>
          <a:stretch>
            <a:fillRect/>
          </a:stretch>
        </p:blipFill>
        <p:spPr>
          <a:xfrm>
            <a:off x="8221436" y="1043646"/>
            <a:ext cx="3829050" cy="5257800"/>
          </a:xfrm>
          <a:prstGeom prst="rect">
            <a:avLst/>
          </a:prstGeom>
        </p:spPr>
      </p:pic>
    </p:spTree>
    <p:extLst>
      <p:ext uri="{BB962C8B-B14F-4D97-AF65-F5344CB8AC3E}">
        <p14:creationId xmlns:p14="http://schemas.microsoft.com/office/powerpoint/2010/main" val="331141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782B-78DD-B9A9-C018-D5D97529A34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E3D427D-FFB8-0801-992C-D37CC27C50BB}"/>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59A3F839-9AB1-E572-F38B-AEFF618FD1CB}"/>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49338843-2B6C-E819-D8B9-5E5CDB80DDB1}"/>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13F270EB-3BEC-A4B8-E435-83B2EC1F58A2}"/>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726DD135-D942-A1BC-F7FE-7FC0AE40D933}"/>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EAA9E1C8-B059-4C0B-1898-8A322F88C9D3}"/>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0BB187B8-B282-E77A-1CDD-CE47E800DAFA}"/>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C2126A9C-DB76-228D-DF2E-3085342DF192}"/>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CE74D4-00B1-234C-130B-0D3D976E9E84}"/>
              </a:ext>
            </a:extLst>
          </p:cNvPr>
          <p:cNvSpPr txBox="1">
            <a:spLocks/>
          </p:cNvSpPr>
          <p:nvPr/>
        </p:nvSpPr>
        <p:spPr>
          <a:xfrm>
            <a:off x="503286" y="124747"/>
            <a:ext cx="9227367" cy="12882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A New Simpler Recycling Scheme is coming to England</a:t>
            </a:r>
          </a:p>
        </p:txBody>
      </p:sp>
      <p:sp>
        <p:nvSpPr>
          <p:cNvPr id="9" name="Content Placeholder 2">
            <a:extLst>
              <a:ext uri="{FF2B5EF4-FFF2-40B4-BE49-F238E27FC236}">
                <a16:creationId xmlns:a16="http://schemas.microsoft.com/office/drawing/2014/main" id="{35ED6CC1-0949-8C8F-BF28-131F272CF367}"/>
              </a:ext>
            </a:extLst>
          </p:cNvPr>
          <p:cNvSpPr txBox="1">
            <a:spLocks/>
          </p:cNvSpPr>
          <p:nvPr/>
        </p:nvSpPr>
        <p:spPr>
          <a:xfrm>
            <a:off x="83649" y="1412951"/>
            <a:ext cx="11544655" cy="472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hlinkClick r:id="rId7"/>
              </a:rPr>
              <a:t>https://chco.sharepoint.com/NewsPages/simpler_recycling_scheme_2025.aspx</a:t>
            </a:r>
            <a:r>
              <a:rPr lang="en-GB" dirty="0"/>
              <a:t> (</a:t>
            </a:r>
            <a:r>
              <a:rPr lang="en-GB" sz="1600" dirty="0"/>
              <a:t>Sharepoint announcement from 10th February)</a:t>
            </a:r>
          </a:p>
          <a:p>
            <a:pPr marL="0" indent="0">
              <a:buNone/>
            </a:pPr>
            <a:r>
              <a:rPr lang="en-GB" sz="2400" b="1" dirty="0">
                <a:solidFill>
                  <a:schemeClr val="accent6">
                    <a:lumMod val="75000"/>
                  </a:schemeClr>
                </a:solidFill>
              </a:rPr>
              <a:t>Simpler Recycling Guide</a:t>
            </a:r>
            <a:r>
              <a:rPr lang="en-GB" sz="2400" dirty="0"/>
              <a:t>: </a:t>
            </a:r>
            <a:r>
              <a:rPr lang="en-GB" sz="2400" dirty="0">
                <a:solidFill>
                  <a:schemeClr val="accent6">
                    <a:lumMod val="75000"/>
                  </a:schemeClr>
                </a:solidFill>
              </a:rPr>
              <a:t>Explains the changes and outlines what you need to do to comply</a:t>
            </a:r>
            <a:r>
              <a:rPr lang="en-GB" sz="2400" dirty="0"/>
              <a:t>.</a:t>
            </a:r>
          </a:p>
          <a:p>
            <a:pPr marL="0" indent="0">
              <a:buNone/>
            </a:pPr>
            <a:r>
              <a:rPr lang="en-GB" sz="2400" b="1" dirty="0">
                <a:solidFill>
                  <a:schemeClr val="accent6">
                    <a:lumMod val="75000"/>
                  </a:schemeClr>
                </a:solidFill>
              </a:rPr>
              <a:t>Compliance Checker</a:t>
            </a:r>
            <a:r>
              <a:rPr lang="en-GB" sz="2400" dirty="0">
                <a:solidFill>
                  <a:schemeClr val="accent6">
                    <a:lumMod val="75000"/>
                  </a:schemeClr>
                </a:solidFill>
              </a:rPr>
              <a:t>: A decision tree to help ensure your site is following the correct procedures.</a:t>
            </a:r>
          </a:p>
          <a:p>
            <a:pPr marL="0" indent="0">
              <a:buNone/>
            </a:pPr>
            <a:r>
              <a:rPr lang="en-GB" sz="2400" b="1" dirty="0">
                <a:solidFill>
                  <a:schemeClr val="accent6">
                    <a:lumMod val="75000"/>
                  </a:schemeClr>
                </a:solidFill>
              </a:rPr>
              <a:t>Manager E-Learning</a:t>
            </a:r>
            <a:r>
              <a:rPr lang="en-GB" sz="2400" dirty="0">
                <a:solidFill>
                  <a:schemeClr val="accent6">
                    <a:lumMod val="75000"/>
                  </a:schemeClr>
                </a:solidFill>
              </a:rPr>
              <a:t>: A short, 10-minute course for all managers in England (all relevant people will be auto-enrolled).</a:t>
            </a:r>
          </a:p>
          <a:p>
            <a:pPr marL="0" indent="0">
              <a:buNone/>
            </a:pPr>
            <a:r>
              <a:rPr lang="en-GB" sz="2400" dirty="0">
                <a:solidFill>
                  <a:schemeClr val="accent6">
                    <a:lumMod val="75000"/>
                  </a:schemeClr>
                </a:solidFill>
              </a:rPr>
              <a:t>‘</a:t>
            </a:r>
            <a:r>
              <a:rPr lang="en-GB" sz="2400" b="1" dirty="0">
                <a:solidFill>
                  <a:schemeClr val="accent6">
                    <a:lumMod val="75000"/>
                  </a:schemeClr>
                </a:solidFill>
              </a:rPr>
              <a:t>Which Bin?’ Poster</a:t>
            </a:r>
            <a:r>
              <a:rPr lang="en-GB" sz="2400" dirty="0">
                <a:solidFill>
                  <a:schemeClr val="accent6">
                    <a:lumMod val="75000"/>
                  </a:schemeClr>
                </a:solidFill>
              </a:rPr>
              <a:t>: A handy reminder for back-of-house areas to guide staff on waste sorting.</a:t>
            </a:r>
          </a:p>
          <a:p>
            <a:pPr marL="0" indent="0">
              <a:buNone/>
            </a:pPr>
            <a:r>
              <a:rPr lang="en-GB" sz="2400" dirty="0">
                <a:solidFill>
                  <a:schemeClr val="accent6">
                    <a:lumMod val="75000"/>
                  </a:schemeClr>
                </a:solidFill>
              </a:rPr>
              <a:t>‘</a:t>
            </a:r>
            <a:r>
              <a:rPr lang="en-GB" sz="2400" b="1" dirty="0">
                <a:solidFill>
                  <a:schemeClr val="accent6">
                    <a:lumMod val="75000"/>
                  </a:schemeClr>
                </a:solidFill>
              </a:rPr>
              <a:t>How to Recycle’ E-Learning</a:t>
            </a:r>
            <a:r>
              <a:rPr lang="en-GB" sz="2400" dirty="0">
                <a:solidFill>
                  <a:schemeClr val="accent6">
                    <a:lumMod val="75000"/>
                  </a:schemeClr>
                </a:solidFill>
              </a:rPr>
              <a:t>: Essential training on the ins and outs of recycling. Managers should assign this to their teams via the online training platform.</a:t>
            </a:r>
          </a:p>
          <a:p>
            <a:pPr marL="0" indent="0">
              <a:buNone/>
            </a:pPr>
            <a:r>
              <a:rPr lang="en-GB" sz="2400" b="1" dirty="0">
                <a:solidFill>
                  <a:schemeClr val="accent6">
                    <a:lumMod val="75000"/>
                  </a:schemeClr>
                </a:solidFill>
              </a:rPr>
              <a:t>Craft and CAKE Training</a:t>
            </a:r>
            <a:r>
              <a:rPr lang="en-GB" sz="2400" dirty="0">
                <a:solidFill>
                  <a:schemeClr val="accent6">
                    <a:lumMod val="75000"/>
                  </a:schemeClr>
                </a:solidFill>
              </a:rPr>
              <a:t>: A focused training session to teach how, where, and what to recycle effectively</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1013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A9DA-274B-19BF-8F2E-3A012255FEC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06F0CC9-BAA8-22CF-DF51-F2DDBFA9439F}"/>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D32D24BB-6D91-289E-1AA3-A1C31E4FEA5A}"/>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4031BB63-3A30-D2AE-AADA-FED9B0064F4E}"/>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2E3F7A01-05DB-F429-C003-0A528BFFD9B7}"/>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215C8293-DE0E-4A54-7B93-3DF77E035729}"/>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7FDB3661-3378-DB80-804E-CE2E7C1E7E12}"/>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2F951F32-1667-C65A-9D02-C515B2C8E782}"/>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D5DCB07C-C30A-9F66-2760-E075A9AC2829}"/>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44027D-F36E-0399-AC13-3EA1632D43E6}"/>
              </a:ext>
            </a:extLst>
          </p:cNvPr>
          <p:cNvSpPr txBox="1">
            <a:spLocks/>
          </p:cNvSpPr>
          <p:nvPr/>
        </p:nvSpPr>
        <p:spPr>
          <a:xfrm>
            <a:off x="503286" y="124747"/>
            <a:ext cx="9227367" cy="12882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Ops Audits are back! </a:t>
            </a:r>
          </a:p>
        </p:txBody>
      </p:sp>
      <p:sp>
        <p:nvSpPr>
          <p:cNvPr id="9" name="Content Placeholder 2">
            <a:extLst>
              <a:ext uri="{FF2B5EF4-FFF2-40B4-BE49-F238E27FC236}">
                <a16:creationId xmlns:a16="http://schemas.microsoft.com/office/drawing/2014/main" id="{3C3689CC-13E4-044E-560B-F6232259DCEB}"/>
              </a:ext>
            </a:extLst>
          </p:cNvPr>
          <p:cNvSpPr txBox="1">
            <a:spLocks/>
          </p:cNvSpPr>
          <p:nvPr/>
        </p:nvSpPr>
        <p:spPr>
          <a:xfrm>
            <a:off x="83649" y="1056226"/>
            <a:ext cx="11544655" cy="5078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ED0563A3-17C0-3386-97A7-34C1BCE9D62C}"/>
              </a:ext>
            </a:extLst>
          </p:cNvPr>
          <p:cNvSpPr txBox="1"/>
          <p:nvPr/>
        </p:nvSpPr>
        <p:spPr>
          <a:xfrm>
            <a:off x="503286" y="1342268"/>
            <a:ext cx="7976686" cy="5078313"/>
          </a:xfrm>
          <a:prstGeom prst="rect">
            <a:avLst/>
          </a:prstGeom>
          <a:noFill/>
        </p:spPr>
        <p:txBody>
          <a:bodyPr wrap="square">
            <a:spAutoFit/>
          </a:bodyPr>
          <a:lstStyle/>
          <a:p>
            <a:r>
              <a:rPr lang="en-GB" dirty="0"/>
              <a:t>The bi-annual ‘Ops manager’ audits are now available on Origami / AIR3.</a:t>
            </a:r>
          </a:p>
          <a:p>
            <a:endParaRPr lang="en-GB" dirty="0"/>
          </a:p>
          <a:p>
            <a:r>
              <a:rPr lang="en-GB" dirty="0"/>
              <a:t>For Company of Cooks, this should be completed by the site GM who typically looks after a group of units / kitchens on one site.  Each unit / Kitchen will require an audit using the Ops Manager audit form.</a:t>
            </a:r>
          </a:p>
          <a:p>
            <a:endParaRPr lang="en-GB" dirty="0"/>
          </a:p>
          <a:p>
            <a:r>
              <a:rPr lang="en-GB" dirty="0"/>
              <a:t>The Ops manager audit needs to be completed twice per year using the Origami App, the first audit must be between now and the end of June and 2nd between July and December.</a:t>
            </a:r>
          </a:p>
          <a:p>
            <a:endParaRPr lang="en-GB" dirty="0"/>
          </a:p>
          <a:p>
            <a:endParaRPr lang="en-GB" dirty="0"/>
          </a:p>
          <a:p>
            <a:r>
              <a:rPr lang="en-GB" dirty="0">
                <a:solidFill>
                  <a:srgbClr val="FF0000"/>
                </a:solidFill>
              </a:rPr>
              <a:t>Actions need to be </a:t>
            </a:r>
          </a:p>
          <a:p>
            <a:r>
              <a:rPr lang="en-GB" dirty="0">
                <a:solidFill>
                  <a:srgbClr val="FF0000"/>
                </a:solidFill>
              </a:rPr>
              <a:t>Closed off on HSE </a:t>
            </a:r>
          </a:p>
          <a:p>
            <a:r>
              <a:rPr lang="en-GB" dirty="0">
                <a:solidFill>
                  <a:srgbClr val="FF0000"/>
                </a:solidFill>
              </a:rPr>
              <a:t>1/4ly on Origami</a:t>
            </a:r>
          </a:p>
          <a:p>
            <a:endParaRPr lang="en-GB" dirty="0">
              <a:solidFill>
                <a:srgbClr val="FF0000"/>
              </a:solidFill>
            </a:endParaRPr>
          </a:p>
          <a:p>
            <a:r>
              <a:rPr lang="en-GB" dirty="0">
                <a:solidFill>
                  <a:srgbClr val="FF0000"/>
                </a:solidFill>
              </a:rPr>
              <a:t>Reports will be on </a:t>
            </a:r>
          </a:p>
          <a:p>
            <a:r>
              <a:rPr lang="en-GB" dirty="0">
                <a:solidFill>
                  <a:srgbClr val="FF0000"/>
                </a:solidFill>
              </a:rPr>
              <a:t>this meeting to show </a:t>
            </a:r>
          </a:p>
          <a:p>
            <a:r>
              <a:rPr lang="en-GB" dirty="0">
                <a:solidFill>
                  <a:srgbClr val="FF0000"/>
                </a:solidFill>
              </a:rPr>
              <a:t>completion </a:t>
            </a:r>
            <a:endParaRPr lang="en-GB" dirty="0"/>
          </a:p>
        </p:txBody>
      </p:sp>
      <p:pic>
        <p:nvPicPr>
          <p:cNvPr id="15" name="Picture 14">
            <a:extLst>
              <a:ext uri="{FF2B5EF4-FFF2-40B4-BE49-F238E27FC236}">
                <a16:creationId xmlns:a16="http://schemas.microsoft.com/office/drawing/2014/main" id="{933AE883-1205-316B-32FC-81B46A9B3947}"/>
              </a:ext>
            </a:extLst>
          </p:cNvPr>
          <p:cNvPicPr>
            <a:picLocks noChangeAspect="1"/>
          </p:cNvPicPr>
          <p:nvPr/>
        </p:nvPicPr>
        <p:blipFill>
          <a:blip r:embed="rId7"/>
          <a:stretch>
            <a:fillRect/>
          </a:stretch>
        </p:blipFill>
        <p:spPr>
          <a:xfrm>
            <a:off x="9358539" y="3563772"/>
            <a:ext cx="5949950" cy="2419350"/>
          </a:xfrm>
          <a:prstGeom prst="rect">
            <a:avLst/>
          </a:prstGeom>
        </p:spPr>
      </p:pic>
      <p:pic>
        <p:nvPicPr>
          <p:cNvPr id="17" name="Picture 16">
            <a:extLst>
              <a:ext uri="{FF2B5EF4-FFF2-40B4-BE49-F238E27FC236}">
                <a16:creationId xmlns:a16="http://schemas.microsoft.com/office/drawing/2014/main" id="{D0AE52F8-9B90-7789-94F6-AFBE4E3D096C}"/>
              </a:ext>
            </a:extLst>
          </p:cNvPr>
          <p:cNvPicPr>
            <a:picLocks noChangeAspect="1"/>
          </p:cNvPicPr>
          <p:nvPr/>
        </p:nvPicPr>
        <p:blipFill>
          <a:blip r:embed="rId8"/>
          <a:stretch>
            <a:fillRect/>
          </a:stretch>
        </p:blipFill>
        <p:spPr>
          <a:xfrm>
            <a:off x="2465840" y="3670434"/>
            <a:ext cx="6748329" cy="2865852"/>
          </a:xfrm>
          <a:prstGeom prst="rect">
            <a:avLst/>
          </a:prstGeom>
        </p:spPr>
      </p:pic>
      <p:pic>
        <p:nvPicPr>
          <p:cNvPr id="1028" name="Picture 4" descr="Origami Risk - Credly">
            <a:extLst>
              <a:ext uri="{FF2B5EF4-FFF2-40B4-BE49-F238E27FC236}">
                <a16:creationId xmlns:a16="http://schemas.microsoft.com/office/drawing/2014/main" id="{9C8533B6-753E-F6BC-8045-09CF242CB8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1618" y="1448930"/>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6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2B1E-376E-6A7A-9B5F-4E66CDC5F997}"/>
              </a:ext>
            </a:extLst>
          </p:cNvPr>
          <p:cNvSpPr>
            <a:spLocks noGrp="1"/>
          </p:cNvSpPr>
          <p:nvPr>
            <p:ph type="title"/>
          </p:nvPr>
        </p:nvSpPr>
        <p:spPr>
          <a:xfrm>
            <a:off x="838200" y="365126"/>
            <a:ext cx="10515600" cy="821418"/>
          </a:xfrm>
        </p:spPr>
        <p:txBody>
          <a:bodyPr>
            <a:normAutofit fontScale="90000"/>
          </a:bodyPr>
          <a:lstStyle/>
          <a:p>
            <a:r>
              <a:rPr lang="en-GB" dirty="0"/>
              <a:t>H&amp;S meeting packs</a:t>
            </a:r>
            <a:br>
              <a:rPr lang="en-GB" dirty="0"/>
            </a:br>
            <a:endParaRPr lang="en-GB" dirty="0"/>
          </a:p>
        </p:txBody>
      </p:sp>
      <p:sp>
        <p:nvSpPr>
          <p:cNvPr id="3" name="Content Placeholder 2">
            <a:extLst>
              <a:ext uri="{FF2B5EF4-FFF2-40B4-BE49-F238E27FC236}">
                <a16:creationId xmlns:a16="http://schemas.microsoft.com/office/drawing/2014/main" id="{6599F833-F5C2-FE4E-9348-26BDABC30D26}"/>
              </a:ext>
            </a:extLst>
          </p:cNvPr>
          <p:cNvSpPr>
            <a:spLocks noGrp="1"/>
          </p:cNvSpPr>
          <p:nvPr>
            <p:ph idx="1"/>
          </p:nvPr>
        </p:nvSpPr>
        <p:spPr>
          <a:xfrm>
            <a:off x="838200" y="1186544"/>
            <a:ext cx="4223657" cy="4990419"/>
          </a:xfrm>
        </p:spPr>
        <p:txBody>
          <a:bodyPr>
            <a:normAutofit lnSpcReduction="10000"/>
          </a:bodyPr>
          <a:lstStyle/>
          <a:p>
            <a:r>
              <a:rPr lang="en-GB" dirty="0"/>
              <a:t>To be used as part of monthly meeting agenda</a:t>
            </a:r>
          </a:p>
          <a:p>
            <a:endParaRPr lang="en-GB" dirty="0"/>
          </a:p>
          <a:p>
            <a:r>
              <a:rPr lang="en-GB" dirty="0"/>
              <a:t>Feb 2025 topic: Manual Handling</a:t>
            </a:r>
          </a:p>
          <a:p>
            <a:endParaRPr lang="en-GB" dirty="0"/>
          </a:p>
          <a:p>
            <a:r>
              <a:rPr lang="en-GB" dirty="0">
                <a:hlinkClick r:id="rId2"/>
              </a:rPr>
              <a:t>https://chco.sharepoint.com/sites/CHCOHSE/Shared%20Documents/H%26S%20Monthly%20Support%20Packs?csf=1&amp;web=1&amp;e=qfgKjo</a:t>
            </a:r>
            <a:r>
              <a:rPr lang="en-GB" dirty="0"/>
              <a:t> </a:t>
            </a:r>
          </a:p>
        </p:txBody>
      </p:sp>
      <p:pic>
        <p:nvPicPr>
          <p:cNvPr id="6" name="Picture 5">
            <a:extLst>
              <a:ext uri="{FF2B5EF4-FFF2-40B4-BE49-F238E27FC236}">
                <a16:creationId xmlns:a16="http://schemas.microsoft.com/office/drawing/2014/main" id="{BD1CF7A4-0081-A3E8-E452-A0D4F4F1A10E}"/>
              </a:ext>
            </a:extLst>
          </p:cNvPr>
          <p:cNvPicPr>
            <a:picLocks noChangeAspect="1"/>
          </p:cNvPicPr>
          <p:nvPr/>
        </p:nvPicPr>
        <p:blipFill>
          <a:blip r:embed="rId3"/>
          <a:stretch>
            <a:fillRect/>
          </a:stretch>
        </p:blipFill>
        <p:spPr>
          <a:xfrm>
            <a:off x="6473850" y="90568"/>
            <a:ext cx="5175606" cy="6676864"/>
          </a:xfrm>
          <a:prstGeom prst="rect">
            <a:avLst/>
          </a:prstGeom>
        </p:spPr>
      </p:pic>
    </p:spTree>
    <p:extLst>
      <p:ext uri="{BB962C8B-B14F-4D97-AF65-F5344CB8AC3E}">
        <p14:creationId xmlns:p14="http://schemas.microsoft.com/office/powerpoint/2010/main" val="217282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E995-43A5-061E-706F-1638F1D24D2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BFCB71D-4F68-55EE-42CA-4432F875AD38}"/>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BAB44924-F3DF-FDB1-8539-265DEB5491D1}"/>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3B8271CF-33D5-DE5A-C555-20209D0CDDB9}"/>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480E68D0-0E5E-7459-07F1-0032CC03508C}"/>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FDAB20F2-083F-CBD7-A630-E55200532842}"/>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0239BFCE-DADE-4706-8C30-566687E68D6D}"/>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3C06379E-03A2-2E27-2FFC-EC349B9072C7}"/>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8842EF8D-D69D-5786-BBE4-9F83DFA3F567}"/>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36278E-1DBF-FE6D-1B77-72E5AEE5F20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Contacts</a:t>
            </a:r>
            <a:endParaRPr lang="en-GB" dirty="0"/>
          </a:p>
        </p:txBody>
      </p:sp>
      <p:sp>
        <p:nvSpPr>
          <p:cNvPr id="9" name="Content Placeholder 2">
            <a:extLst>
              <a:ext uri="{FF2B5EF4-FFF2-40B4-BE49-F238E27FC236}">
                <a16:creationId xmlns:a16="http://schemas.microsoft.com/office/drawing/2014/main" id="{2C2400E9-4A55-4E01-4083-223AB51D87A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linkClick r:id="rId7"/>
              </a:rPr>
              <a:t>hseteam@chandcogroup.com</a:t>
            </a:r>
            <a:endParaRPr lang="en-GB" dirty="0"/>
          </a:p>
          <a:p>
            <a:endParaRPr lang="en-GB" dirty="0"/>
          </a:p>
          <a:p>
            <a:r>
              <a:rPr lang="en-GB" dirty="0">
                <a:hlinkClick r:id="rId8"/>
              </a:rPr>
              <a:t>hse@compass-group.co.uk</a:t>
            </a:r>
            <a:endParaRPr lang="en-GB" dirty="0"/>
          </a:p>
          <a:p>
            <a:endParaRPr lang="en-GB" dirty="0"/>
          </a:p>
          <a:p>
            <a:r>
              <a:rPr lang="en-GB" dirty="0"/>
              <a:t>Out of hours emergencies -  </a:t>
            </a:r>
            <a:r>
              <a:rPr lang="en-GB" dirty="0">
                <a:hlinkClick r:id="rId9"/>
              </a:rPr>
              <a:t>https://www.mycompasshse.co.uk/news/out-of-hours-hse-contact-wc-06012025/</a:t>
            </a:r>
            <a:r>
              <a:rPr lang="en-GB" dirty="0"/>
              <a:t> </a:t>
            </a:r>
          </a:p>
        </p:txBody>
      </p:sp>
    </p:spTree>
    <p:extLst>
      <p:ext uri="{BB962C8B-B14F-4D97-AF65-F5344CB8AC3E}">
        <p14:creationId xmlns:p14="http://schemas.microsoft.com/office/powerpoint/2010/main" val="263658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6AF8C-27A9-DD30-C459-8790F58F7E0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F3483AD-E5DC-7464-8CAA-FFEC98DE637A}"/>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1181C387-88D6-4670-04B5-9C051727C96E}"/>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61560E62-B6C5-58C7-2BEA-D843F72DCDC3}"/>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endParaRPr lang="en-GB"/>
              </a:p>
            </p:txBody>
          </p:sp>
          <p:sp>
            <p:nvSpPr>
              <p:cNvPr id="6" name="TextBox 6">
                <a:extLst>
                  <a:ext uri="{FF2B5EF4-FFF2-40B4-BE49-F238E27FC236}">
                    <a16:creationId xmlns:a16="http://schemas.microsoft.com/office/drawing/2014/main" id="{14B63D93-00D6-E309-8405-05F91A3ACBA2}"/>
                  </a:ext>
                </a:extLst>
              </p:cNvPr>
              <p:cNvSpPr txBox="1"/>
              <p:nvPr/>
            </p:nvSpPr>
            <p:spPr>
              <a:xfrm>
                <a:off x="0" y="-66675"/>
                <a:ext cx="845659" cy="909346"/>
              </a:xfrm>
              <a:prstGeom prst="rect">
                <a:avLst/>
              </a:prstGeom>
            </p:spPr>
            <p:txBody>
              <a:bodyPr lIns="33867" tIns="33867" rIns="33867" bIns="33867" rtlCol="0" anchor="ctr"/>
              <a:lstStyle/>
              <a:p>
                <a:pPr algn="ctr">
                  <a:lnSpc>
                    <a:spcPts val="2258"/>
                  </a:lnSpc>
                </a:pPr>
                <a:endParaRPr sz="1200"/>
              </a:p>
            </p:txBody>
          </p:sp>
        </p:grpSp>
        <p:sp>
          <p:nvSpPr>
            <p:cNvPr id="7" name="Freeform 7">
              <a:extLst>
                <a:ext uri="{FF2B5EF4-FFF2-40B4-BE49-F238E27FC236}">
                  <a16:creationId xmlns:a16="http://schemas.microsoft.com/office/drawing/2014/main" id="{AA917201-0F5B-519A-858D-AA54085D67B6}"/>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endParaRPr lang="en-GB"/>
            </a:p>
          </p:txBody>
        </p:sp>
        <p:sp>
          <p:nvSpPr>
            <p:cNvPr id="8" name="Freeform 8">
              <a:extLst>
                <a:ext uri="{FF2B5EF4-FFF2-40B4-BE49-F238E27FC236}">
                  <a16:creationId xmlns:a16="http://schemas.microsoft.com/office/drawing/2014/main" id="{4168D5ED-C2BB-020F-E303-5FD61FAD000C}"/>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endParaRPr lang="en-GB"/>
            </a:p>
          </p:txBody>
        </p:sp>
      </p:grpSp>
      <p:sp>
        <p:nvSpPr>
          <p:cNvPr id="10" name="Freeform 10">
            <a:extLst>
              <a:ext uri="{FF2B5EF4-FFF2-40B4-BE49-F238E27FC236}">
                <a16:creationId xmlns:a16="http://schemas.microsoft.com/office/drawing/2014/main" id="{91618240-FD38-40FF-4216-0E2A24673F84}"/>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a:extLst>
              <a:ext uri="{FF2B5EF4-FFF2-40B4-BE49-F238E27FC236}">
                <a16:creationId xmlns:a16="http://schemas.microsoft.com/office/drawing/2014/main" id="{CAB36B6D-CB2F-73D7-C2D2-E5127F29C456}"/>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itle 1">
            <a:extLst>
              <a:ext uri="{FF2B5EF4-FFF2-40B4-BE49-F238E27FC236}">
                <a16:creationId xmlns:a16="http://schemas.microsoft.com/office/drawing/2014/main" id="{277F482D-6E03-9927-BAAA-D744F32ED90B}"/>
              </a:ext>
            </a:extLst>
          </p:cNvPr>
          <p:cNvSpPr txBox="1">
            <a:spLocks/>
          </p:cNvSpPr>
          <p:nvPr/>
        </p:nvSpPr>
        <p:spPr>
          <a:xfrm>
            <a:off x="1043646" y="69828"/>
            <a:ext cx="10515600" cy="9738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February’s Dashboard </a:t>
            </a:r>
          </a:p>
        </p:txBody>
      </p:sp>
      <p:sp>
        <p:nvSpPr>
          <p:cNvPr id="9" name="Content Placeholder 2">
            <a:extLst>
              <a:ext uri="{FF2B5EF4-FFF2-40B4-BE49-F238E27FC236}">
                <a16:creationId xmlns:a16="http://schemas.microsoft.com/office/drawing/2014/main" id="{164487A5-CBA7-7B46-BCCC-BA2D5A9CA0D3}"/>
              </a:ext>
            </a:extLst>
          </p:cNvPr>
          <p:cNvSpPr txBox="1">
            <a:spLocks/>
          </p:cNvSpPr>
          <p:nvPr/>
        </p:nvSpPr>
        <p:spPr>
          <a:xfrm>
            <a:off x="446313" y="1338943"/>
            <a:ext cx="9710057" cy="4576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2" name="Title 11">
            <a:extLst>
              <a:ext uri="{FF2B5EF4-FFF2-40B4-BE49-F238E27FC236}">
                <a16:creationId xmlns:a16="http://schemas.microsoft.com/office/drawing/2014/main" id="{0FF7FA2F-B719-B6F6-2C6A-DB8DB63C3956}"/>
              </a:ext>
            </a:extLst>
          </p:cNvPr>
          <p:cNvSpPr>
            <a:spLocks noGrp="1"/>
          </p:cNvSpPr>
          <p:nvPr>
            <p:ph type="title"/>
          </p:nvPr>
        </p:nvSpPr>
        <p:spPr>
          <a:xfrm>
            <a:off x="838200" y="5519057"/>
            <a:ext cx="10515600" cy="1214196"/>
          </a:xfrm>
        </p:spPr>
        <p:txBody>
          <a:bodyPr>
            <a:normAutofit fontScale="90000"/>
          </a:bodyPr>
          <a:lstStyle/>
          <a:p>
            <a:r>
              <a:rPr lang="en-GB" dirty="0"/>
              <a:t>EHO Visits </a:t>
            </a:r>
            <a:br>
              <a:rPr lang="en-GB" dirty="0"/>
            </a:br>
            <a:r>
              <a:rPr lang="en-GB" sz="3600" dirty="0"/>
              <a:t>16</a:t>
            </a:r>
            <a:r>
              <a:rPr lang="en-GB" sz="3600" baseline="30000" dirty="0"/>
              <a:t>th</a:t>
            </a:r>
            <a:r>
              <a:rPr lang="en-GB" sz="3600" dirty="0"/>
              <a:t> Kensington Palace 5*</a:t>
            </a:r>
            <a:br>
              <a:rPr lang="en-GB" sz="3600" dirty="0"/>
            </a:br>
            <a:r>
              <a:rPr lang="en-GB" sz="3600" dirty="0"/>
              <a:t>20</a:t>
            </a:r>
            <a:r>
              <a:rPr lang="en-GB" sz="3600" baseline="30000" dirty="0"/>
              <a:t>th</a:t>
            </a:r>
            <a:r>
              <a:rPr lang="en-GB" sz="3600" dirty="0"/>
              <a:t> </a:t>
            </a:r>
            <a:r>
              <a:rPr lang="en-GB" sz="3600" dirty="0" err="1"/>
              <a:t>Plaisterers</a:t>
            </a:r>
            <a:r>
              <a:rPr lang="en-GB" sz="3600" dirty="0"/>
              <a:t> Hall 5*</a:t>
            </a:r>
            <a:br>
              <a:rPr lang="en-GB" sz="3600" dirty="0"/>
            </a:br>
            <a:br>
              <a:rPr lang="en-GB" dirty="0"/>
            </a:br>
            <a:r>
              <a:rPr lang="en-GB" dirty="0"/>
              <a:t>RIDDOR</a:t>
            </a:r>
            <a:br>
              <a:rPr lang="en-GB" dirty="0"/>
            </a:br>
            <a:r>
              <a:rPr lang="en-GB" sz="3600" dirty="0"/>
              <a:t>4</a:t>
            </a:r>
            <a:r>
              <a:rPr lang="en-GB" sz="3600" baseline="30000" dirty="0"/>
              <a:t>th</a:t>
            </a:r>
            <a:r>
              <a:rPr lang="en-GB" sz="3600" dirty="0"/>
              <a:t> – ROH with movable kitchen crushed hand</a:t>
            </a:r>
            <a:br>
              <a:rPr lang="en-GB" sz="3600" dirty="0"/>
            </a:br>
            <a:r>
              <a:rPr lang="en-GB" sz="3600" dirty="0"/>
              <a:t> </a:t>
            </a:r>
            <a:br>
              <a:rPr lang="en-GB" dirty="0"/>
            </a:br>
            <a:r>
              <a:rPr lang="en-GB" dirty="0"/>
              <a:t>Near Misses  </a:t>
            </a:r>
            <a:br>
              <a:rPr lang="en-GB" dirty="0"/>
            </a:br>
            <a:r>
              <a:rPr lang="en-GB" sz="3600" dirty="0"/>
              <a:t>0 reported this month </a:t>
            </a:r>
            <a:br>
              <a:rPr lang="en-GB" sz="3600" dirty="0"/>
            </a:br>
            <a:br>
              <a:rPr lang="en-GB" sz="3600" dirty="0"/>
            </a:br>
            <a:r>
              <a:rPr lang="en-GB" dirty="0"/>
              <a:t>Outstanding IIP packs </a:t>
            </a:r>
            <a:br>
              <a:rPr lang="en-GB" dirty="0"/>
            </a:br>
            <a:r>
              <a:rPr lang="en-GB" sz="3600" dirty="0"/>
              <a:t>13</a:t>
            </a:r>
            <a:r>
              <a:rPr lang="en-GB" sz="3600" baseline="30000" dirty="0"/>
              <a:t>th</a:t>
            </a:r>
            <a:r>
              <a:rPr lang="en-GB" sz="3600" dirty="0"/>
              <a:t> </a:t>
            </a:r>
            <a:r>
              <a:rPr lang="en-GB" sz="3600"/>
              <a:t>Goldsmiths Centre </a:t>
            </a:r>
            <a:r>
              <a:rPr lang="en-GB" sz="3600" dirty="0"/>
              <a:t>– burnt hand </a:t>
            </a:r>
            <a:br>
              <a:rPr lang="en-GB" sz="3600" dirty="0"/>
            </a:br>
            <a:r>
              <a:rPr lang="en-GB" sz="3600" dirty="0"/>
              <a:t>3</a:t>
            </a:r>
            <a:r>
              <a:rPr lang="en-GB" sz="3600" baseline="30000" dirty="0"/>
              <a:t>rd</a:t>
            </a:r>
            <a:r>
              <a:rPr lang="en-GB" sz="3600" dirty="0"/>
              <a:t> Olympia – walked into structure </a:t>
            </a:r>
            <a:br>
              <a:rPr lang="en-GB" sz="3600" dirty="0"/>
            </a:br>
            <a:br>
              <a:rPr lang="en-GB" sz="3600" dirty="0"/>
            </a:br>
            <a:br>
              <a:rPr lang="en-GB" sz="3600" dirty="0"/>
            </a:br>
            <a:br>
              <a:rPr lang="en-GB" sz="3600" dirty="0"/>
            </a:br>
            <a:br>
              <a:rPr lang="en-GB" sz="3600" dirty="0"/>
            </a:b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167882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76AF0-D08A-F3E0-8C1B-A169D7FDA8E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6DD2F6A-5F4E-F0CF-6199-1E82CCEB2E6C}"/>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5083142A-8CCF-DB20-5ED2-9BBCC264F4F6}"/>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2113A2C7-158D-40B2-1E95-B84909D7298E}"/>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endParaRPr lang="en-GB"/>
              </a:p>
            </p:txBody>
          </p:sp>
          <p:sp>
            <p:nvSpPr>
              <p:cNvPr id="6" name="TextBox 6">
                <a:extLst>
                  <a:ext uri="{FF2B5EF4-FFF2-40B4-BE49-F238E27FC236}">
                    <a16:creationId xmlns:a16="http://schemas.microsoft.com/office/drawing/2014/main" id="{4BDB1292-D75A-D6D3-EF55-E6D403E05B9B}"/>
                  </a:ext>
                </a:extLst>
              </p:cNvPr>
              <p:cNvSpPr txBox="1"/>
              <p:nvPr/>
            </p:nvSpPr>
            <p:spPr>
              <a:xfrm>
                <a:off x="0" y="-66675"/>
                <a:ext cx="845659" cy="909346"/>
              </a:xfrm>
              <a:prstGeom prst="rect">
                <a:avLst/>
              </a:prstGeom>
            </p:spPr>
            <p:txBody>
              <a:bodyPr lIns="33867" tIns="33867" rIns="33867" bIns="33867" rtlCol="0" anchor="ctr"/>
              <a:lstStyle/>
              <a:p>
                <a:pPr algn="ctr">
                  <a:lnSpc>
                    <a:spcPts val="2258"/>
                  </a:lnSpc>
                </a:pPr>
                <a:endParaRPr sz="1200"/>
              </a:p>
            </p:txBody>
          </p:sp>
        </p:grpSp>
        <p:sp>
          <p:nvSpPr>
            <p:cNvPr id="7" name="Freeform 7">
              <a:extLst>
                <a:ext uri="{FF2B5EF4-FFF2-40B4-BE49-F238E27FC236}">
                  <a16:creationId xmlns:a16="http://schemas.microsoft.com/office/drawing/2014/main" id="{65F13630-D4D9-5EC7-475A-1A157DCA704E}"/>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endParaRPr lang="en-GB"/>
            </a:p>
          </p:txBody>
        </p:sp>
        <p:sp>
          <p:nvSpPr>
            <p:cNvPr id="8" name="Freeform 8">
              <a:extLst>
                <a:ext uri="{FF2B5EF4-FFF2-40B4-BE49-F238E27FC236}">
                  <a16:creationId xmlns:a16="http://schemas.microsoft.com/office/drawing/2014/main" id="{72B05D86-7BD2-6F34-77DC-2F55BAA70150}"/>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endParaRPr lang="en-GB"/>
            </a:p>
          </p:txBody>
        </p:sp>
      </p:grpSp>
      <p:sp>
        <p:nvSpPr>
          <p:cNvPr id="10" name="Freeform 10">
            <a:extLst>
              <a:ext uri="{FF2B5EF4-FFF2-40B4-BE49-F238E27FC236}">
                <a16:creationId xmlns:a16="http://schemas.microsoft.com/office/drawing/2014/main" id="{4BC56C36-779C-FA7F-ED38-7523DA75576A}"/>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a:extLst>
              <a:ext uri="{FF2B5EF4-FFF2-40B4-BE49-F238E27FC236}">
                <a16:creationId xmlns:a16="http://schemas.microsoft.com/office/drawing/2014/main" id="{1CF84897-562C-FD88-526A-4D064BBF76D9}"/>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itle 1">
            <a:extLst>
              <a:ext uri="{FF2B5EF4-FFF2-40B4-BE49-F238E27FC236}">
                <a16:creationId xmlns:a16="http://schemas.microsoft.com/office/drawing/2014/main" id="{1E207CFB-7F17-1017-159A-A4D43D9A548A}"/>
              </a:ext>
            </a:extLst>
          </p:cNvPr>
          <p:cNvSpPr txBox="1">
            <a:spLocks/>
          </p:cNvSpPr>
          <p:nvPr/>
        </p:nvSpPr>
        <p:spPr>
          <a:xfrm>
            <a:off x="925286" y="275714"/>
            <a:ext cx="8805368" cy="767931"/>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Year to date Safety &amp; Workplace safety Incident </a:t>
            </a:r>
          </a:p>
          <a:p>
            <a:pPr algn="ctr"/>
            <a:r>
              <a:rPr lang="en-GB" dirty="0"/>
              <a:t> </a:t>
            </a:r>
          </a:p>
        </p:txBody>
      </p:sp>
      <p:sp>
        <p:nvSpPr>
          <p:cNvPr id="9" name="Content Placeholder 2">
            <a:extLst>
              <a:ext uri="{FF2B5EF4-FFF2-40B4-BE49-F238E27FC236}">
                <a16:creationId xmlns:a16="http://schemas.microsoft.com/office/drawing/2014/main" id="{43426DD3-FEA0-3F2B-5A1A-0DDB2CB5B71C}"/>
              </a:ext>
            </a:extLst>
          </p:cNvPr>
          <p:cNvSpPr txBox="1">
            <a:spLocks/>
          </p:cNvSpPr>
          <p:nvPr/>
        </p:nvSpPr>
        <p:spPr>
          <a:xfrm>
            <a:off x="446313" y="4985092"/>
            <a:ext cx="9710057" cy="14048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2" name="Title 11">
            <a:extLst>
              <a:ext uri="{FF2B5EF4-FFF2-40B4-BE49-F238E27FC236}">
                <a16:creationId xmlns:a16="http://schemas.microsoft.com/office/drawing/2014/main" id="{9FF8D530-F316-EED3-1AE7-3EC155500EDC}"/>
              </a:ext>
            </a:extLst>
          </p:cNvPr>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pic>
        <p:nvPicPr>
          <p:cNvPr id="23" name="Picture Placeholder 22">
            <a:extLst>
              <a:ext uri="{FF2B5EF4-FFF2-40B4-BE49-F238E27FC236}">
                <a16:creationId xmlns:a16="http://schemas.microsoft.com/office/drawing/2014/main" id="{63BB4951-4EF6-2699-3577-2415FF8F1FEF}"/>
              </a:ext>
            </a:extLst>
          </p:cNvPr>
          <p:cNvPicPr>
            <a:picLocks noGrp="1" noChangeAspect="1"/>
          </p:cNvPicPr>
          <p:nvPr>
            <p:ph type="pic" idx="1"/>
          </p:nvPr>
        </p:nvPicPr>
        <p:blipFill>
          <a:blip r:embed="rId7"/>
          <a:srcRect l="2713" r="2713"/>
          <a:stretch/>
        </p:blipFill>
        <p:spPr>
          <a:xfrm>
            <a:off x="6140450" y="987425"/>
            <a:ext cx="5214938" cy="4873625"/>
          </a:xfrm>
        </p:spPr>
      </p:pic>
      <p:sp>
        <p:nvSpPr>
          <p:cNvPr id="19" name="Text Placeholder 18">
            <a:extLst>
              <a:ext uri="{FF2B5EF4-FFF2-40B4-BE49-F238E27FC236}">
                <a16:creationId xmlns:a16="http://schemas.microsoft.com/office/drawing/2014/main" id="{45B5E405-A427-DAAD-B90D-2645340161AE}"/>
              </a:ext>
            </a:extLst>
          </p:cNvPr>
          <p:cNvSpPr>
            <a:spLocks noGrp="1"/>
          </p:cNvSpPr>
          <p:nvPr>
            <p:ph type="body" sz="half" idx="2"/>
          </p:nvPr>
        </p:nvSpPr>
        <p:spPr/>
        <p:txBody>
          <a:bodyPr/>
          <a:lstStyle/>
          <a:p>
            <a:endParaRPr lang="en-GB"/>
          </a:p>
        </p:txBody>
      </p:sp>
      <p:pic>
        <p:nvPicPr>
          <p:cNvPr id="16" name="Picture 15">
            <a:extLst>
              <a:ext uri="{FF2B5EF4-FFF2-40B4-BE49-F238E27FC236}">
                <a16:creationId xmlns:a16="http://schemas.microsoft.com/office/drawing/2014/main" id="{C50917F4-3E87-DAD8-7DAC-509B26BA14A7}"/>
              </a:ext>
            </a:extLst>
          </p:cNvPr>
          <p:cNvPicPr>
            <a:picLocks noChangeAspect="1"/>
          </p:cNvPicPr>
          <p:nvPr/>
        </p:nvPicPr>
        <p:blipFill>
          <a:blip r:embed="rId8"/>
          <a:stretch>
            <a:fillRect/>
          </a:stretch>
        </p:blipFill>
        <p:spPr>
          <a:xfrm>
            <a:off x="134331" y="943600"/>
            <a:ext cx="5763195" cy="4743903"/>
          </a:xfrm>
          <a:prstGeom prst="rect">
            <a:avLst/>
          </a:prstGeom>
        </p:spPr>
      </p:pic>
    </p:spTree>
    <p:extLst>
      <p:ext uri="{BB962C8B-B14F-4D97-AF65-F5344CB8AC3E}">
        <p14:creationId xmlns:p14="http://schemas.microsoft.com/office/powerpoint/2010/main" val="305163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A80A-B113-BEB2-B89F-15A42D8ED08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8A31915-D6A0-9492-EFF2-278FA7731680}"/>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E1A34DA4-71F5-F0A6-A063-73B696A91062}"/>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EB54AF00-A3FE-F6AF-9572-A60832B14359}"/>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endParaRPr lang="en-GB"/>
              </a:p>
            </p:txBody>
          </p:sp>
          <p:sp>
            <p:nvSpPr>
              <p:cNvPr id="6" name="TextBox 6">
                <a:extLst>
                  <a:ext uri="{FF2B5EF4-FFF2-40B4-BE49-F238E27FC236}">
                    <a16:creationId xmlns:a16="http://schemas.microsoft.com/office/drawing/2014/main" id="{03DCCFF9-5E32-B3B1-1FED-3BFDA3D80EA7}"/>
                  </a:ext>
                </a:extLst>
              </p:cNvPr>
              <p:cNvSpPr txBox="1"/>
              <p:nvPr/>
            </p:nvSpPr>
            <p:spPr>
              <a:xfrm>
                <a:off x="0" y="-66675"/>
                <a:ext cx="845659" cy="909346"/>
              </a:xfrm>
              <a:prstGeom prst="rect">
                <a:avLst/>
              </a:prstGeom>
            </p:spPr>
            <p:txBody>
              <a:bodyPr lIns="33867" tIns="33867" rIns="33867" bIns="33867" rtlCol="0" anchor="ctr"/>
              <a:lstStyle/>
              <a:p>
                <a:pPr algn="ctr">
                  <a:lnSpc>
                    <a:spcPts val="2258"/>
                  </a:lnSpc>
                </a:pPr>
                <a:endParaRPr sz="1200"/>
              </a:p>
            </p:txBody>
          </p:sp>
        </p:grpSp>
        <p:sp>
          <p:nvSpPr>
            <p:cNvPr id="7" name="Freeform 7">
              <a:extLst>
                <a:ext uri="{FF2B5EF4-FFF2-40B4-BE49-F238E27FC236}">
                  <a16:creationId xmlns:a16="http://schemas.microsoft.com/office/drawing/2014/main" id="{71306285-918C-0E7B-36B7-F173581E631E}"/>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endParaRPr lang="en-GB"/>
            </a:p>
          </p:txBody>
        </p:sp>
        <p:sp>
          <p:nvSpPr>
            <p:cNvPr id="8" name="Freeform 8">
              <a:extLst>
                <a:ext uri="{FF2B5EF4-FFF2-40B4-BE49-F238E27FC236}">
                  <a16:creationId xmlns:a16="http://schemas.microsoft.com/office/drawing/2014/main" id="{F7BEAA7B-75B4-92C2-999B-396A7BFD46EC}"/>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endParaRPr lang="en-GB"/>
            </a:p>
          </p:txBody>
        </p:sp>
      </p:grpSp>
      <p:sp>
        <p:nvSpPr>
          <p:cNvPr id="10" name="Freeform 10">
            <a:extLst>
              <a:ext uri="{FF2B5EF4-FFF2-40B4-BE49-F238E27FC236}">
                <a16:creationId xmlns:a16="http://schemas.microsoft.com/office/drawing/2014/main" id="{5EADA654-D98F-1430-B7A8-9DC011CA9ED1}"/>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a:extLst>
              <a:ext uri="{FF2B5EF4-FFF2-40B4-BE49-F238E27FC236}">
                <a16:creationId xmlns:a16="http://schemas.microsoft.com/office/drawing/2014/main" id="{246825B7-D849-0660-F229-ED57687C278B}"/>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itle 1">
            <a:extLst>
              <a:ext uri="{FF2B5EF4-FFF2-40B4-BE49-F238E27FC236}">
                <a16:creationId xmlns:a16="http://schemas.microsoft.com/office/drawing/2014/main" id="{4D405AD7-1AC7-121D-0162-38D673820F85}"/>
              </a:ext>
            </a:extLst>
          </p:cNvPr>
          <p:cNvSpPr txBox="1">
            <a:spLocks/>
          </p:cNvSpPr>
          <p:nvPr/>
        </p:nvSpPr>
        <p:spPr>
          <a:xfrm>
            <a:off x="1043646" y="69828"/>
            <a:ext cx="10515600" cy="9738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February Audits </a:t>
            </a:r>
          </a:p>
        </p:txBody>
      </p:sp>
      <p:sp>
        <p:nvSpPr>
          <p:cNvPr id="9" name="Content Placeholder 2">
            <a:extLst>
              <a:ext uri="{FF2B5EF4-FFF2-40B4-BE49-F238E27FC236}">
                <a16:creationId xmlns:a16="http://schemas.microsoft.com/office/drawing/2014/main" id="{0C232B3E-EB37-7561-369E-5E8198325420}"/>
              </a:ext>
            </a:extLst>
          </p:cNvPr>
          <p:cNvSpPr txBox="1">
            <a:spLocks/>
          </p:cNvSpPr>
          <p:nvPr/>
        </p:nvSpPr>
        <p:spPr>
          <a:xfrm>
            <a:off x="446314" y="1338943"/>
            <a:ext cx="3418114" cy="4576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2" name="Picture 11">
            <a:extLst>
              <a:ext uri="{FF2B5EF4-FFF2-40B4-BE49-F238E27FC236}">
                <a16:creationId xmlns:a16="http://schemas.microsoft.com/office/drawing/2014/main" id="{428F5C39-8B27-23DB-907C-C17F95C93EA8}"/>
              </a:ext>
            </a:extLst>
          </p:cNvPr>
          <p:cNvPicPr>
            <a:picLocks noChangeAspect="1"/>
          </p:cNvPicPr>
          <p:nvPr/>
        </p:nvPicPr>
        <p:blipFill>
          <a:blip r:embed="rId7"/>
          <a:stretch>
            <a:fillRect/>
          </a:stretch>
        </p:blipFill>
        <p:spPr>
          <a:xfrm>
            <a:off x="498669" y="2068110"/>
            <a:ext cx="10983686" cy="1682466"/>
          </a:xfrm>
          <a:prstGeom prst="rect">
            <a:avLst/>
          </a:prstGeom>
        </p:spPr>
      </p:pic>
    </p:spTree>
    <p:extLst>
      <p:ext uri="{BB962C8B-B14F-4D97-AF65-F5344CB8AC3E}">
        <p14:creationId xmlns:p14="http://schemas.microsoft.com/office/powerpoint/2010/main" val="267527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617A2-1B23-CC9A-82B1-A943110B406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6E02FC4-3195-54BA-4B49-00729C565A4B}"/>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D4DAC3B0-4934-F556-AFC4-CDA3DA332977}"/>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511B8421-6952-EA02-AD75-ED8C4DFA7901}"/>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endParaRPr lang="en-GB"/>
              </a:p>
            </p:txBody>
          </p:sp>
          <p:sp>
            <p:nvSpPr>
              <p:cNvPr id="6" name="TextBox 6">
                <a:extLst>
                  <a:ext uri="{FF2B5EF4-FFF2-40B4-BE49-F238E27FC236}">
                    <a16:creationId xmlns:a16="http://schemas.microsoft.com/office/drawing/2014/main" id="{D17E6F30-64F7-1D57-0877-BBCE75157155}"/>
                  </a:ext>
                </a:extLst>
              </p:cNvPr>
              <p:cNvSpPr txBox="1"/>
              <p:nvPr/>
            </p:nvSpPr>
            <p:spPr>
              <a:xfrm>
                <a:off x="0" y="-66675"/>
                <a:ext cx="845659" cy="909346"/>
              </a:xfrm>
              <a:prstGeom prst="rect">
                <a:avLst/>
              </a:prstGeom>
            </p:spPr>
            <p:txBody>
              <a:bodyPr lIns="33867" tIns="33867" rIns="33867" bIns="33867" rtlCol="0" anchor="ctr"/>
              <a:lstStyle/>
              <a:p>
                <a:pPr algn="ctr">
                  <a:lnSpc>
                    <a:spcPts val="2258"/>
                  </a:lnSpc>
                </a:pPr>
                <a:endParaRPr sz="1200"/>
              </a:p>
            </p:txBody>
          </p:sp>
        </p:grpSp>
        <p:sp>
          <p:nvSpPr>
            <p:cNvPr id="7" name="Freeform 7">
              <a:extLst>
                <a:ext uri="{FF2B5EF4-FFF2-40B4-BE49-F238E27FC236}">
                  <a16:creationId xmlns:a16="http://schemas.microsoft.com/office/drawing/2014/main" id="{2A7EE8DE-C950-5C13-3B05-A03C9461C3D0}"/>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endParaRPr lang="en-GB"/>
            </a:p>
          </p:txBody>
        </p:sp>
        <p:sp>
          <p:nvSpPr>
            <p:cNvPr id="8" name="Freeform 8">
              <a:extLst>
                <a:ext uri="{FF2B5EF4-FFF2-40B4-BE49-F238E27FC236}">
                  <a16:creationId xmlns:a16="http://schemas.microsoft.com/office/drawing/2014/main" id="{940BF5E0-9FC7-90B7-5322-9F6DFCF6B6A3}"/>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endParaRPr lang="en-GB"/>
            </a:p>
          </p:txBody>
        </p:sp>
      </p:grpSp>
      <p:sp>
        <p:nvSpPr>
          <p:cNvPr id="10" name="Freeform 10">
            <a:extLst>
              <a:ext uri="{FF2B5EF4-FFF2-40B4-BE49-F238E27FC236}">
                <a16:creationId xmlns:a16="http://schemas.microsoft.com/office/drawing/2014/main" id="{AC1F890F-1689-F563-8933-922B85CD6469}"/>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a:extLst>
              <a:ext uri="{FF2B5EF4-FFF2-40B4-BE49-F238E27FC236}">
                <a16:creationId xmlns:a16="http://schemas.microsoft.com/office/drawing/2014/main" id="{DB6F982B-A4EF-427D-D97C-A944593B7D62}"/>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itle 1">
            <a:extLst>
              <a:ext uri="{FF2B5EF4-FFF2-40B4-BE49-F238E27FC236}">
                <a16:creationId xmlns:a16="http://schemas.microsoft.com/office/drawing/2014/main" id="{88A297EA-CC5B-8831-93F3-E25D70E366CE}"/>
              </a:ext>
            </a:extLst>
          </p:cNvPr>
          <p:cNvSpPr txBox="1">
            <a:spLocks/>
          </p:cNvSpPr>
          <p:nvPr/>
        </p:nvSpPr>
        <p:spPr>
          <a:xfrm>
            <a:off x="1043646" y="69828"/>
            <a:ext cx="10515600" cy="9738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p>
        </p:txBody>
      </p:sp>
      <p:sp>
        <p:nvSpPr>
          <p:cNvPr id="9" name="Content Placeholder 2">
            <a:extLst>
              <a:ext uri="{FF2B5EF4-FFF2-40B4-BE49-F238E27FC236}">
                <a16:creationId xmlns:a16="http://schemas.microsoft.com/office/drawing/2014/main" id="{B36E3761-0E00-2A83-2950-F8D0B42C8D6F}"/>
              </a:ext>
            </a:extLst>
          </p:cNvPr>
          <p:cNvSpPr txBox="1">
            <a:spLocks/>
          </p:cNvSpPr>
          <p:nvPr/>
        </p:nvSpPr>
        <p:spPr>
          <a:xfrm>
            <a:off x="446314" y="1338943"/>
            <a:ext cx="3418114" cy="4576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5" name="Title 14">
            <a:extLst>
              <a:ext uri="{FF2B5EF4-FFF2-40B4-BE49-F238E27FC236}">
                <a16:creationId xmlns:a16="http://schemas.microsoft.com/office/drawing/2014/main" id="{D026D1B2-1B9F-3F95-CCF5-E34782145E9C}"/>
              </a:ext>
            </a:extLst>
          </p:cNvPr>
          <p:cNvSpPr>
            <a:spLocks noGrp="1"/>
          </p:cNvSpPr>
          <p:nvPr>
            <p:ph type="title"/>
          </p:nvPr>
        </p:nvSpPr>
        <p:spPr>
          <a:xfrm>
            <a:off x="1286568" y="365126"/>
            <a:ext cx="8383677" cy="879054"/>
          </a:xfrm>
        </p:spPr>
        <p:txBody>
          <a:bodyPr>
            <a:normAutofit fontScale="90000"/>
          </a:bodyPr>
          <a:lstStyle/>
          <a:p>
            <a:pPr algn="ctr"/>
            <a:r>
              <a:rPr lang="en-GB" dirty="0"/>
              <a:t>Outstanding Actions 23-24 &amp; 24-25</a:t>
            </a:r>
            <a:br>
              <a:rPr lang="en-GB" dirty="0"/>
            </a:br>
            <a:endParaRPr lang="en-GB" dirty="0"/>
          </a:p>
        </p:txBody>
      </p:sp>
      <p:pic>
        <p:nvPicPr>
          <p:cNvPr id="17" name="Content Placeholder 16">
            <a:extLst>
              <a:ext uri="{FF2B5EF4-FFF2-40B4-BE49-F238E27FC236}">
                <a16:creationId xmlns:a16="http://schemas.microsoft.com/office/drawing/2014/main" id="{E93010C7-19DB-8F12-2DCE-7ECC7FF15F8E}"/>
              </a:ext>
            </a:extLst>
          </p:cNvPr>
          <p:cNvPicPr>
            <a:picLocks noGrp="1" noChangeAspect="1"/>
          </p:cNvPicPr>
          <p:nvPr>
            <p:ph idx="1"/>
          </p:nvPr>
        </p:nvPicPr>
        <p:blipFill>
          <a:blip r:embed="rId7"/>
          <a:stretch>
            <a:fillRect/>
          </a:stretch>
        </p:blipFill>
        <p:spPr>
          <a:xfrm>
            <a:off x="320773" y="858122"/>
            <a:ext cx="8597900" cy="1936274"/>
          </a:xfrm>
          <a:prstGeom prst="rect">
            <a:avLst/>
          </a:prstGeom>
        </p:spPr>
      </p:pic>
      <p:pic>
        <p:nvPicPr>
          <p:cNvPr id="18" name="Picture 17">
            <a:extLst>
              <a:ext uri="{FF2B5EF4-FFF2-40B4-BE49-F238E27FC236}">
                <a16:creationId xmlns:a16="http://schemas.microsoft.com/office/drawing/2014/main" id="{1841AF64-AAC8-747C-920F-E586950257E3}"/>
              </a:ext>
            </a:extLst>
          </p:cNvPr>
          <p:cNvPicPr>
            <a:picLocks noChangeAspect="1"/>
          </p:cNvPicPr>
          <p:nvPr/>
        </p:nvPicPr>
        <p:blipFill>
          <a:blip r:embed="rId8"/>
          <a:stretch>
            <a:fillRect/>
          </a:stretch>
        </p:blipFill>
        <p:spPr>
          <a:xfrm>
            <a:off x="3864428" y="2889159"/>
            <a:ext cx="7797800" cy="3844095"/>
          </a:xfrm>
          <a:prstGeom prst="rect">
            <a:avLst/>
          </a:prstGeom>
        </p:spPr>
      </p:pic>
    </p:spTree>
    <p:extLst>
      <p:ext uri="{BB962C8B-B14F-4D97-AF65-F5344CB8AC3E}">
        <p14:creationId xmlns:p14="http://schemas.microsoft.com/office/powerpoint/2010/main" val="146364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7F98-9547-6BCA-F10F-0F4724F8653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F779F12-FA7B-F584-CA35-67350ACAC86F}"/>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913D154C-A54D-EDBB-3378-72C74A12368C}"/>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DE29224F-AFEC-4593-D41D-BDD8C35AB420}"/>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endParaRPr lang="en-GB"/>
              </a:p>
            </p:txBody>
          </p:sp>
          <p:sp>
            <p:nvSpPr>
              <p:cNvPr id="6" name="TextBox 6">
                <a:extLst>
                  <a:ext uri="{FF2B5EF4-FFF2-40B4-BE49-F238E27FC236}">
                    <a16:creationId xmlns:a16="http://schemas.microsoft.com/office/drawing/2014/main" id="{23C48B2A-369B-A115-E605-BAC8BDBBE391}"/>
                  </a:ext>
                </a:extLst>
              </p:cNvPr>
              <p:cNvSpPr txBox="1"/>
              <p:nvPr/>
            </p:nvSpPr>
            <p:spPr>
              <a:xfrm>
                <a:off x="0" y="-66675"/>
                <a:ext cx="845659" cy="909346"/>
              </a:xfrm>
              <a:prstGeom prst="rect">
                <a:avLst/>
              </a:prstGeom>
            </p:spPr>
            <p:txBody>
              <a:bodyPr lIns="33867" tIns="33867" rIns="33867" bIns="33867" rtlCol="0" anchor="ctr"/>
              <a:lstStyle/>
              <a:p>
                <a:pPr algn="ctr">
                  <a:lnSpc>
                    <a:spcPts val="2258"/>
                  </a:lnSpc>
                </a:pPr>
                <a:endParaRPr sz="1200"/>
              </a:p>
            </p:txBody>
          </p:sp>
        </p:grpSp>
        <p:sp>
          <p:nvSpPr>
            <p:cNvPr id="7" name="Freeform 7">
              <a:extLst>
                <a:ext uri="{FF2B5EF4-FFF2-40B4-BE49-F238E27FC236}">
                  <a16:creationId xmlns:a16="http://schemas.microsoft.com/office/drawing/2014/main" id="{5043CBC5-E2CE-E105-3A33-7CFAA8AB9730}"/>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endParaRPr lang="en-GB"/>
            </a:p>
          </p:txBody>
        </p:sp>
        <p:sp>
          <p:nvSpPr>
            <p:cNvPr id="8" name="Freeform 8">
              <a:extLst>
                <a:ext uri="{FF2B5EF4-FFF2-40B4-BE49-F238E27FC236}">
                  <a16:creationId xmlns:a16="http://schemas.microsoft.com/office/drawing/2014/main" id="{F12C7516-DB76-EFE3-9F85-8CB9B99918FA}"/>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endParaRPr lang="en-GB"/>
            </a:p>
          </p:txBody>
        </p:sp>
      </p:grpSp>
      <p:sp>
        <p:nvSpPr>
          <p:cNvPr id="10" name="Freeform 10">
            <a:extLst>
              <a:ext uri="{FF2B5EF4-FFF2-40B4-BE49-F238E27FC236}">
                <a16:creationId xmlns:a16="http://schemas.microsoft.com/office/drawing/2014/main" id="{B5AA1E00-4FEA-1C21-E3E3-C9D132C73ED0}"/>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a:extLst>
              <a:ext uri="{FF2B5EF4-FFF2-40B4-BE49-F238E27FC236}">
                <a16:creationId xmlns:a16="http://schemas.microsoft.com/office/drawing/2014/main" id="{E3FA21CA-29AA-2478-FCAF-294E7401522A}"/>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itle 1">
            <a:extLst>
              <a:ext uri="{FF2B5EF4-FFF2-40B4-BE49-F238E27FC236}">
                <a16:creationId xmlns:a16="http://schemas.microsoft.com/office/drawing/2014/main" id="{B295DB76-ECB8-67D0-007B-A25CB2E3A214}"/>
              </a:ext>
            </a:extLst>
          </p:cNvPr>
          <p:cNvSpPr txBox="1">
            <a:spLocks/>
          </p:cNvSpPr>
          <p:nvPr/>
        </p:nvSpPr>
        <p:spPr>
          <a:xfrm>
            <a:off x="1043646" y="69828"/>
            <a:ext cx="10515600" cy="9738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Compass GHP updates</a:t>
            </a:r>
          </a:p>
        </p:txBody>
      </p:sp>
      <p:sp>
        <p:nvSpPr>
          <p:cNvPr id="9" name="Content Placeholder 2">
            <a:extLst>
              <a:ext uri="{FF2B5EF4-FFF2-40B4-BE49-F238E27FC236}">
                <a16:creationId xmlns:a16="http://schemas.microsoft.com/office/drawing/2014/main" id="{8BED9B1F-1FAE-8777-A871-64BF938D174B}"/>
              </a:ext>
            </a:extLst>
          </p:cNvPr>
          <p:cNvSpPr txBox="1">
            <a:spLocks/>
          </p:cNvSpPr>
          <p:nvPr/>
        </p:nvSpPr>
        <p:spPr>
          <a:xfrm>
            <a:off x="446314" y="1338943"/>
            <a:ext cx="3418114" cy="4576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Box 12">
            <a:extLst>
              <a:ext uri="{FF2B5EF4-FFF2-40B4-BE49-F238E27FC236}">
                <a16:creationId xmlns:a16="http://schemas.microsoft.com/office/drawing/2014/main" id="{91A9E585-354B-5C3D-7B4A-E1D22F09CA6B}"/>
              </a:ext>
            </a:extLst>
          </p:cNvPr>
          <p:cNvSpPr txBox="1"/>
          <p:nvPr/>
        </p:nvSpPr>
        <p:spPr>
          <a:xfrm>
            <a:off x="521823" y="1113474"/>
            <a:ext cx="6096000" cy="5139869"/>
          </a:xfrm>
          <a:prstGeom prst="rect">
            <a:avLst/>
          </a:prstGeom>
          <a:noFill/>
        </p:spPr>
        <p:txBody>
          <a:bodyPr wrap="square">
            <a:spAutoFit/>
          </a:bodyPr>
          <a:lstStyle/>
          <a:p>
            <a:endParaRPr lang="en-GB" dirty="0">
              <a:hlinkClick r:id="rId7"/>
            </a:endParaRPr>
          </a:p>
          <a:p>
            <a:pPr algn="l">
              <a:spcAft>
                <a:spcPts val="750"/>
              </a:spcAft>
            </a:pPr>
            <a:r>
              <a:rPr lang="en-GB" b="1" i="0" dirty="0">
                <a:solidFill>
                  <a:srgbClr val="000000"/>
                </a:solidFill>
                <a:effectLst/>
                <a:latin typeface="Lato" panose="020F0502020204030203" pitchFamily="34" charset="0"/>
              </a:rPr>
              <a:t>Changes to GHP6 include:</a:t>
            </a:r>
            <a:endParaRPr lang="en-GB" b="0" i="0" dirty="0">
              <a:solidFill>
                <a:srgbClr val="000000"/>
              </a:solidFill>
              <a:effectLst/>
              <a:latin typeface="Lato" panose="020F0502020204030203" pitchFamily="34" charset="0"/>
            </a:endParaRPr>
          </a:p>
          <a:p>
            <a:pPr algn="l">
              <a:spcAft>
                <a:spcPts val="750"/>
              </a:spcAft>
              <a:buFont typeface="Arial" panose="020B0604020202020204" pitchFamily="34" charset="0"/>
              <a:buChar char="•"/>
            </a:pPr>
            <a:r>
              <a:rPr lang="en-GB" b="0" i="0" dirty="0">
                <a:solidFill>
                  <a:srgbClr val="000000"/>
                </a:solidFill>
                <a:effectLst/>
                <a:latin typeface="Lato" panose="020F0502020204030203" pitchFamily="34" charset="0"/>
              </a:rPr>
              <a:t>Infrared thermometers can be used for delivery, fridge and freezer checks - reducing the amount of time required for temperature monitoring</a:t>
            </a:r>
          </a:p>
          <a:p>
            <a:pPr algn="l">
              <a:spcAft>
                <a:spcPts val="750"/>
              </a:spcAft>
              <a:buFont typeface="Arial" panose="020B0604020202020204" pitchFamily="34" charset="0"/>
              <a:buChar char="•"/>
            </a:pPr>
            <a:r>
              <a:rPr lang="en-GB" b="0" i="0" dirty="0">
                <a:solidFill>
                  <a:srgbClr val="000000"/>
                </a:solidFill>
                <a:effectLst/>
                <a:latin typeface="Lato" panose="020F0502020204030203" pitchFamily="34" charset="0"/>
              </a:rPr>
              <a:t>Water bottles are acceptable as a food simulant</a:t>
            </a:r>
          </a:p>
          <a:p>
            <a:pPr algn="l">
              <a:spcAft>
                <a:spcPts val="750"/>
              </a:spcAft>
            </a:pPr>
            <a:br>
              <a:rPr lang="en-GB" b="0" i="0" dirty="0">
                <a:solidFill>
                  <a:srgbClr val="000000"/>
                </a:solidFill>
                <a:effectLst/>
                <a:latin typeface="Lato" panose="020F0502020204030203" pitchFamily="34" charset="0"/>
              </a:rPr>
            </a:br>
            <a:endParaRPr lang="en-GB" b="0" i="0" dirty="0">
              <a:solidFill>
                <a:srgbClr val="000000"/>
              </a:solidFill>
              <a:effectLst/>
              <a:latin typeface="Lato" panose="020F0502020204030203" pitchFamily="34" charset="0"/>
            </a:endParaRPr>
          </a:p>
          <a:p>
            <a:pPr algn="l">
              <a:spcAft>
                <a:spcPts val="750"/>
              </a:spcAft>
            </a:pPr>
            <a:r>
              <a:rPr lang="en-GB" b="1" i="0" dirty="0">
                <a:solidFill>
                  <a:srgbClr val="000000"/>
                </a:solidFill>
                <a:effectLst/>
                <a:latin typeface="Lato" panose="020F0502020204030203" pitchFamily="34" charset="0"/>
              </a:rPr>
              <a:t>Changes to GHP14 include:</a:t>
            </a:r>
            <a:endParaRPr lang="en-GB" b="0" i="0" dirty="0">
              <a:solidFill>
                <a:srgbClr val="000000"/>
              </a:solidFill>
              <a:effectLst/>
              <a:latin typeface="Lato" panose="020F0502020204030203" pitchFamily="34" charset="0"/>
            </a:endParaRPr>
          </a:p>
          <a:p>
            <a:pPr algn="l">
              <a:spcAft>
                <a:spcPts val="750"/>
              </a:spcAft>
              <a:buFont typeface="Arial" panose="020B0604020202020204" pitchFamily="34" charset="0"/>
              <a:buChar char="•"/>
            </a:pPr>
            <a:r>
              <a:rPr lang="en-GB" b="0" i="0" dirty="0">
                <a:solidFill>
                  <a:srgbClr val="000000"/>
                </a:solidFill>
                <a:effectLst/>
                <a:latin typeface="Lato" panose="020F0502020204030203" pitchFamily="34" charset="0"/>
              </a:rPr>
              <a:t>Minor wording tweaks</a:t>
            </a:r>
          </a:p>
          <a:p>
            <a:endParaRPr lang="en-GB" dirty="0">
              <a:solidFill>
                <a:srgbClr val="467886"/>
              </a:solidFill>
              <a:hlinkClick r:id="rId7">
                <a:extLst>
                  <a:ext uri="{A12FA001-AC4F-418D-AE19-62706E023703}">
                    <ahyp:hlinkClr xmlns:ahyp="http://schemas.microsoft.com/office/drawing/2018/hyperlinkcolor" val="tx"/>
                  </a:ext>
                </a:extLst>
              </a:hlinkClick>
            </a:endParaRPr>
          </a:p>
          <a:p>
            <a:r>
              <a:rPr lang="en-GB" b="1" u="sng" dirty="0">
                <a:solidFill>
                  <a:srgbClr val="467886"/>
                </a:solidFill>
                <a:hlinkClick r:id="rId7">
                  <a:extLst>
                    <a:ext uri="{A12FA001-AC4F-418D-AE19-62706E023703}">
                      <ahyp:hlinkClr xmlns:ahyp="http://schemas.microsoft.com/office/drawing/2018/hyperlinkcolor" val="tx"/>
                    </a:ext>
                  </a:extLst>
                </a:hlinkClick>
              </a:rPr>
              <a:t>Please order new copies of both from Linney or copy from the HSE Compass page and replace them in your FSMS files after retraining the team </a:t>
            </a:r>
            <a:endParaRPr lang="en-GB" b="1" u="sng" dirty="0">
              <a:hlinkClick r:id="rId7">
                <a:extLst>
                  <a:ext uri="{A12FA001-AC4F-418D-AE19-62706E023703}">
                    <ahyp:hlinkClr xmlns:ahyp="http://schemas.microsoft.com/office/drawing/2018/hyperlinkcolor" val="tx"/>
                  </a:ext>
                </a:extLst>
              </a:hlinkClick>
            </a:endParaRPr>
          </a:p>
          <a:p>
            <a:r>
              <a:rPr lang="en-GB" dirty="0">
                <a:solidFill>
                  <a:srgbClr val="467886"/>
                </a:solidFill>
                <a:hlinkClick r:id="rId7">
                  <a:extLst>
                    <a:ext uri="{A12FA001-AC4F-418D-AE19-62706E023703}">
                      <ahyp:hlinkClr xmlns:ahyp="http://schemas.microsoft.com/office/drawing/2018/hyperlinkcolor" val="tx"/>
                    </a:ext>
                  </a:extLst>
                </a:hlinkClick>
              </a:rPr>
              <a:t>https://chco.sharepoint.com/NewsPages/GoodHygienePracticeFeb25-UKSITES.aspx</a:t>
            </a:r>
            <a:r>
              <a:rPr lang="en-GB" dirty="0"/>
              <a:t> </a:t>
            </a:r>
          </a:p>
        </p:txBody>
      </p:sp>
      <p:pic>
        <p:nvPicPr>
          <p:cNvPr id="16" name="Picture 15">
            <a:extLst>
              <a:ext uri="{FF2B5EF4-FFF2-40B4-BE49-F238E27FC236}">
                <a16:creationId xmlns:a16="http://schemas.microsoft.com/office/drawing/2014/main" id="{E2214675-052C-26DC-59A4-F7A2CDB5C6C3}"/>
              </a:ext>
            </a:extLst>
          </p:cNvPr>
          <p:cNvPicPr>
            <a:picLocks noChangeAspect="1"/>
          </p:cNvPicPr>
          <p:nvPr/>
        </p:nvPicPr>
        <p:blipFill>
          <a:blip r:embed="rId8"/>
          <a:stretch>
            <a:fillRect/>
          </a:stretch>
        </p:blipFill>
        <p:spPr>
          <a:xfrm>
            <a:off x="8946983" y="-127116"/>
            <a:ext cx="3245017" cy="4521432"/>
          </a:xfrm>
          <a:prstGeom prst="rect">
            <a:avLst/>
          </a:prstGeom>
        </p:spPr>
      </p:pic>
      <p:pic>
        <p:nvPicPr>
          <p:cNvPr id="19" name="Picture 18">
            <a:extLst>
              <a:ext uri="{FF2B5EF4-FFF2-40B4-BE49-F238E27FC236}">
                <a16:creationId xmlns:a16="http://schemas.microsoft.com/office/drawing/2014/main" id="{BDB60AE7-9262-3B29-FD3B-F24DEBDAFF6C}"/>
              </a:ext>
            </a:extLst>
          </p:cNvPr>
          <p:cNvPicPr>
            <a:picLocks noChangeAspect="1"/>
          </p:cNvPicPr>
          <p:nvPr/>
        </p:nvPicPr>
        <p:blipFill>
          <a:blip r:embed="rId9"/>
          <a:stretch>
            <a:fillRect/>
          </a:stretch>
        </p:blipFill>
        <p:spPr>
          <a:xfrm>
            <a:off x="8927932" y="2266740"/>
            <a:ext cx="3264068" cy="4521432"/>
          </a:xfrm>
          <a:prstGeom prst="rect">
            <a:avLst/>
          </a:prstGeom>
        </p:spPr>
      </p:pic>
      <p:pic>
        <p:nvPicPr>
          <p:cNvPr id="21" name="Picture 20">
            <a:extLst>
              <a:ext uri="{FF2B5EF4-FFF2-40B4-BE49-F238E27FC236}">
                <a16:creationId xmlns:a16="http://schemas.microsoft.com/office/drawing/2014/main" id="{66522F51-3C00-A360-DE76-EE9E96F514AA}"/>
              </a:ext>
            </a:extLst>
          </p:cNvPr>
          <p:cNvPicPr>
            <a:picLocks noChangeAspect="1"/>
          </p:cNvPicPr>
          <p:nvPr/>
        </p:nvPicPr>
        <p:blipFill>
          <a:blip r:embed="rId10"/>
          <a:stretch>
            <a:fillRect/>
          </a:stretch>
        </p:blipFill>
        <p:spPr>
          <a:xfrm>
            <a:off x="6617823" y="952980"/>
            <a:ext cx="1729594" cy="1759878"/>
          </a:xfrm>
          <a:prstGeom prst="rect">
            <a:avLst/>
          </a:prstGeom>
        </p:spPr>
      </p:pic>
    </p:spTree>
    <p:extLst>
      <p:ext uri="{BB962C8B-B14F-4D97-AF65-F5344CB8AC3E}">
        <p14:creationId xmlns:p14="http://schemas.microsoft.com/office/powerpoint/2010/main" val="428423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730654" y="-888832"/>
            <a:ext cx="2140573" cy="2133012"/>
            <a:chOff x="0" y="0"/>
            <a:chExt cx="4281147" cy="4266024"/>
          </a:xfrm>
        </p:grpSpPr>
        <p:grpSp>
          <p:nvGrpSpPr>
            <p:cNvPr id="4" name="Group 4"/>
            <p:cNvGrpSpPr/>
            <p:nvPr/>
          </p:nvGrpSpPr>
          <p:grpSpPr>
            <a:xfrm>
              <a:off x="0" y="0"/>
              <a:ext cx="4281147" cy="4266024"/>
              <a:chOff x="0" y="0"/>
              <a:chExt cx="845659" cy="842671"/>
            </a:xfrm>
          </p:grpSpPr>
          <p:sp>
            <p:nvSpPr>
              <p:cNvPr id="5" name="Freeform 5"/>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endParaRPr lang="en-GB"/>
              </a:p>
            </p:txBody>
          </p:sp>
          <p:sp>
            <p:nvSpPr>
              <p:cNvPr id="6" name="TextBox 6"/>
              <p:cNvSpPr txBox="1"/>
              <p:nvPr/>
            </p:nvSpPr>
            <p:spPr>
              <a:xfrm>
                <a:off x="0" y="-66675"/>
                <a:ext cx="845659" cy="909346"/>
              </a:xfrm>
              <a:prstGeom prst="rect">
                <a:avLst/>
              </a:prstGeom>
            </p:spPr>
            <p:txBody>
              <a:bodyPr lIns="33867" tIns="33867" rIns="33867" bIns="33867" rtlCol="0" anchor="ctr"/>
              <a:lstStyle/>
              <a:p>
                <a:pPr algn="ctr">
                  <a:lnSpc>
                    <a:spcPts val="2258"/>
                  </a:lnSpc>
                </a:pPr>
                <a:endParaRPr sz="1200"/>
              </a:p>
            </p:txBody>
          </p:sp>
        </p:grpSp>
        <p:sp>
          <p:nvSpPr>
            <p:cNvPr id="7" name="Freeform 7"/>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endParaRPr lang="en-GB"/>
            </a:p>
          </p:txBody>
        </p:sp>
        <p:sp>
          <p:nvSpPr>
            <p:cNvPr id="8" name="Freeform 8"/>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endParaRPr lang="en-GB"/>
            </a:p>
          </p:txBody>
        </p:sp>
      </p:grpSp>
      <p:sp>
        <p:nvSpPr>
          <p:cNvPr id="10" name="Freeform 10"/>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itle 1">
            <a:extLst>
              <a:ext uri="{FF2B5EF4-FFF2-40B4-BE49-F238E27FC236}">
                <a16:creationId xmlns:a16="http://schemas.microsoft.com/office/drawing/2014/main" id="{75273196-424E-8A7A-BE34-C2DBD7FC7DC3}"/>
              </a:ext>
            </a:extLst>
          </p:cNvPr>
          <p:cNvSpPr txBox="1">
            <a:spLocks/>
          </p:cNvSpPr>
          <p:nvPr/>
        </p:nvSpPr>
        <p:spPr>
          <a:xfrm>
            <a:off x="0" y="79001"/>
            <a:ext cx="10515600" cy="9738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Fire</a:t>
            </a:r>
          </a:p>
        </p:txBody>
      </p:sp>
      <p:sp>
        <p:nvSpPr>
          <p:cNvPr id="9" name="Content Placeholder 2">
            <a:extLst>
              <a:ext uri="{FF2B5EF4-FFF2-40B4-BE49-F238E27FC236}">
                <a16:creationId xmlns:a16="http://schemas.microsoft.com/office/drawing/2014/main" id="{3839E0F9-FC94-D8B9-C6BB-D0B68C108BE2}"/>
              </a:ext>
            </a:extLst>
          </p:cNvPr>
          <p:cNvSpPr txBox="1">
            <a:spLocks/>
          </p:cNvSpPr>
          <p:nvPr/>
        </p:nvSpPr>
        <p:spPr>
          <a:xfrm>
            <a:off x="446314" y="1338943"/>
            <a:ext cx="3418114" cy="4576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5" name="Picture 14">
            <a:extLst>
              <a:ext uri="{FF2B5EF4-FFF2-40B4-BE49-F238E27FC236}">
                <a16:creationId xmlns:a16="http://schemas.microsoft.com/office/drawing/2014/main" id="{73BD46B6-3DD3-4F28-925D-2E72F7870C8C}"/>
              </a:ext>
            </a:extLst>
          </p:cNvPr>
          <p:cNvPicPr>
            <a:picLocks noChangeAspect="1"/>
          </p:cNvPicPr>
          <p:nvPr/>
        </p:nvPicPr>
        <p:blipFill>
          <a:blip r:embed="rId7"/>
          <a:stretch>
            <a:fillRect/>
          </a:stretch>
        </p:blipFill>
        <p:spPr>
          <a:xfrm>
            <a:off x="1071095" y="-11984"/>
            <a:ext cx="9444505" cy="6575515"/>
          </a:xfrm>
          <a:prstGeom prst="rect">
            <a:avLst/>
          </a:prstGeom>
        </p:spPr>
      </p:pic>
      <p:sp>
        <p:nvSpPr>
          <p:cNvPr id="17" name="TextBox 16">
            <a:extLst>
              <a:ext uri="{FF2B5EF4-FFF2-40B4-BE49-F238E27FC236}">
                <a16:creationId xmlns:a16="http://schemas.microsoft.com/office/drawing/2014/main" id="{11D5A05C-E410-C3DA-0B4D-D4DF71578ED1}"/>
              </a:ext>
            </a:extLst>
          </p:cNvPr>
          <p:cNvSpPr txBox="1"/>
          <p:nvPr/>
        </p:nvSpPr>
        <p:spPr>
          <a:xfrm>
            <a:off x="76200" y="6488668"/>
            <a:ext cx="8839200" cy="369332"/>
          </a:xfrm>
          <a:prstGeom prst="rect">
            <a:avLst/>
          </a:prstGeom>
          <a:noFill/>
        </p:spPr>
        <p:txBody>
          <a:bodyPr wrap="square">
            <a:spAutoFit/>
          </a:bodyPr>
          <a:lstStyle/>
          <a:p>
            <a:r>
              <a:rPr lang="en-GB" dirty="0">
                <a:hlinkClick r:id="rId8"/>
              </a:rPr>
              <a:t>https://www.mycompasshse.co.uk/sector-hse/chco/lessons-learnt/</a:t>
            </a:r>
            <a:r>
              <a:rPr lang="en-GB" dirty="0"/>
              <a:t> </a:t>
            </a:r>
          </a:p>
        </p:txBody>
      </p:sp>
    </p:spTree>
    <p:extLst>
      <p:ext uri="{BB962C8B-B14F-4D97-AF65-F5344CB8AC3E}">
        <p14:creationId xmlns:p14="http://schemas.microsoft.com/office/powerpoint/2010/main" val="140189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730654" y="-888832"/>
            <a:ext cx="2140573" cy="2133012"/>
            <a:chOff x="0" y="0"/>
            <a:chExt cx="4281147" cy="4266024"/>
          </a:xfrm>
        </p:grpSpPr>
        <p:grpSp>
          <p:nvGrpSpPr>
            <p:cNvPr id="4" name="Group 4"/>
            <p:cNvGrpSpPr/>
            <p:nvPr/>
          </p:nvGrpSpPr>
          <p:grpSpPr>
            <a:xfrm>
              <a:off x="0" y="0"/>
              <a:ext cx="4281147" cy="4266024"/>
              <a:chOff x="0" y="0"/>
              <a:chExt cx="845659" cy="842671"/>
            </a:xfrm>
          </p:grpSpPr>
          <p:sp>
            <p:nvSpPr>
              <p:cNvPr id="5" name="Freeform 5"/>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5D7D2B-5E69-01FC-0B3A-9DEA77AEE41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ptos Display" panose="02110004020202020204"/>
              </a:rPr>
              <a:t>EHO visits</a:t>
            </a:r>
            <a:endParaRPr kumimoji="0" lang="en-GB" sz="44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9" name="Content Placeholder 2">
            <a:extLst>
              <a:ext uri="{FF2B5EF4-FFF2-40B4-BE49-F238E27FC236}">
                <a16:creationId xmlns:a16="http://schemas.microsoft.com/office/drawing/2014/main" id="{D2B91BF5-42AB-E34D-5165-CAD429C05DB2}"/>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dirty="0">
              <a:solidFill>
                <a:sysClr val="windowText" lastClr="000000"/>
              </a:solidFill>
              <a:latin typeface="Aptos" panose="02110004020202020204"/>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lang="en-GB" kern="100" dirty="0">
                <a:latin typeface="Aptos" panose="020B0004020202020204" pitchFamily="34" charset="0"/>
                <a:ea typeface="Aptos" panose="020B0004020202020204" pitchFamily="34" charset="0"/>
                <a:cs typeface="Times New Roman" panose="02020603050405020304" pitchFamily="18" charset="0"/>
              </a:rPr>
              <a:t>This guide is available </a:t>
            </a:r>
            <a:r>
              <a:rPr lang="en-GB" kern="100" dirty="0">
                <a:latin typeface="Aptos" panose="020B0004020202020204" pitchFamily="34" charset="0"/>
                <a:ea typeface="Aptos" panose="020B0004020202020204" pitchFamily="34" charset="0"/>
                <a:cs typeface="Times New Roman" panose="02020603050405020304" pitchFamily="18" charset="0"/>
                <a:hlinkClick r:id="rId7"/>
              </a:rPr>
              <a:t>here</a:t>
            </a:r>
            <a:endParaRPr kumimoji="0" lang="en-GB" sz="2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pic>
        <p:nvPicPr>
          <p:cNvPr id="12" name="Picture 11">
            <a:extLst>
              <a:ext uri="{FF2B5EF4-FFF2-40B4-BE49-F238E27FC236}">
                <a16:creationId xmlns:a16="http://schemas.microsoft.com/office/drawing/2014/main" id="{CE8A75C8-BED8-3E6E-4739-1F779928AC4A}"/>
              </a:ext>
            </a:extLst>
          </p:cNvPr>
          <p:cNvPicPr>
            <a:picLocks noChangeAspect="1"/>
          </p:cNvPicPr>
          <p:nvPr/>
        </p:nvPicPr>
        <p:blipFill>
          <a:blip r:embed="rId8"/>
          <a:stretch>
            <a:fillRect/>
          </a:stretch>
        </p:blipFill>
        <p:spPr>
          <a:xfrm>
            <a:off x="7714921" y="0"/>
            <a:ext cx="4517309" cy="5988727"/>
          </a:xfrm>
          <a:prstGeom prst="rect">
            <a:avLst/>
          </a:prstGeom>
        </p:spPr>
      </p:pic>
      <p:pic>
        <p:nvPicPr>
          <p:cNvPr id="14" name="Picture 13">
            <a:extLst>
              <a:ext uri="{FF2B5EF4-FFF2-40B4-BE49-F238E27FC236}">
                <a16:creationId xmlns:a16="http://schemas.microsoft.com/office/drawing/2014/main" id="{A2A3EB24-D6BE-FD7D-517A-034DA0FA2CF7}"/>
              </a:ext>
            </a:extLst>
          </p:cNvPr>
          <p:cNvPicPr>
            <a:picLocks noChangeAspect="1"/>
          </p:cNvPicPr>
          <p:nvPr/>
        </p:nvPicPr>
        <p:blipFill>
          <a:blip r:embed="rId9"/>
          <a:stretch>
            <a:fillRect/>
          </a:stretch>
        </p:blipFill>
        <p:spPr>
          <a:xfrm>
            <a:off x="698463" y="1931067"/>
            <a:ext cx="6802527" cy="2604357"/>
          </a:xfrm>
          <a:prstGeom prst="rect">
            <a:avLst/>
          </a:prstGeom>
        </p:spPr>
      </p:pic>
    </p:spTree>
    <p:extLst>
      <p:ext uri="{BB962C8B-B14F-4D97-AF65-F5344CB8AC3E}">
        <p14:creationId xmlns:p14="http://schemas.microsoft.com/office/powerpoint/2010/main" val="234395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730654" y="-888832"/>
            <a:ext cx="2140573" cy="2133012"/>
            <a:chOff x="0" y="0"/>
            <a:chExt cx="4281147" cy="4266024"/>
          </a:xfrm>
        </p:grpSpPr>
        <p:grpSp>
          <p:nvGrpSpPr>
            <p:cNvPr id="4" name="Group 4"/>
            <p:cNvGrpSpPr/>
            <p:nvPr/>
          </p:nvGrpSpPr>
          <p:grpSpPr>
            <a:xfrm>
              <a:off x="0" y="0"/>
              <a:ext cx="4281147" cy="4266024"/>
              <a:chOff x="0" y="0"/>
              <a:chExt cx="845659" cy="842671"/>
            </a:xfrm>
          </p:grpSpPr>
          <p:sp>
            <p:nvSpPr>
              <p:cNvPr id="5" name="Freeform 5"/>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E4165E-E804-4B5A-C75A-B7E66BDC34E8}"/>
              </a:ext>
            </a:extLst>
          </p:cNvPr>
          <p:cNvSpPr txBox="1">
            <a:spLocks/>
          </p:cNvSpPr>
          <p:nvPr/>
        </p:nvSpPr>
        <p:spPr>
          <a:xfrm>
            <a:off x="838200" y="365125"/>
            <a:ext cx="10515600" cy="1043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Agency workers</a:t>
            </a:r>
          </a:p>
        </p:txBody>
      </p:sp>
      <p:sp>
        <p:nvSpPr>
          <p:cNvPr id="9" name="Content Placeholder 2">
            <a:extLst>
              <a:ext uri="{FF2B5EF4-FFF2-40B4-BE49-F238E27FC236}">
                <a16:creationId xmlns:a16="http://schemas.microsoft.com/office/drawing/2014/main" id="{00BDC9C3-52CD-8379-96E5-8F6D0BE5FCC9}"/>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Box 12">
            <a:extLst>
              <a:ext uri="{FF2B5EF4-FFF2-40B4-BE49-F238E27FC236}">
                <a16:creationId xmlns:a16="http://schemas.microsoft.com/office/drawing/2014/main" id="{F9F10277-AA37-B7A1-2763-1AD17A6F395F}"/>
              </a:ext>
            </a:extLst>
          </p:cNvPr>
          <p:cNvSpPr txBox="1"/>
          <p:nvPr/>
        </p:nvSpPr>
        <p:spPr>
          <a:xfrm>
            <a:off x="521823" y="2008600"/>
            <a:ext cx="6094476" cy="3662541"/>
          </a:xfrm>
          <a:prstGeom prst="rect">
            <a:avLst/>
          </a:prstGeom>
          <a:noFill/>
        </p:spPr>
        <p:txBody>
          <a:bodyPr wrap="square">
            <a:spAutoFit/>
          </a:bodyPr>
          <a:lstStyle/>
          <a:p>
            <a:r>
              <a:rPr lang="en-GB" sz="2800" dirty="0"/>
              <a:t>Complete agency sign off for any agency staff working onsite</a:t>
            </a:r>
          </a:p>
          <a:p>
            <a:endParaRPr lang="en-GB" sz="2800" dirty="0"/>
          </a:p>
          <a:p>
            <a:r>
              <a:rPr lang="en-GB" sz="2800" dirty="0"/>
              <a:t>Including Premier Crew workers</a:t>
            </a:r>
          </a:p>
          <a:p>
            <a:endParaRPr lang="en-GB" sz="2000" dirty="0"/>
          </a:p>
          <a:p>
            <a:endParaRPr lang="en-GB" sz="2000" dirty="0"/>
          </a:p>
          <a:p>
            <a:endParaRPr lang="en-GB" sz="2000" dirty="0"/>
          </a:p>
          <a:p>
            <a:r>
              <a:rPr lang="en-GB" sz="2000" dirty="0">
                <a:hlinkClick r:id="rId7"/>
              </a:rPr>
              <a:t>https://www.mycompasshse.co.uk/media/ftxgngjj/hse-agency-temporary-staff-induction-for-catering-services.pdf</a:t>
            </a:r>
            <a:r>
              <a:rPr lang="en-GB" sz="2000" dirty="0"/>
              <a:t> </a:t>
            </a:r>
          </a:p>
        </p:txBody>
      </p:sp>
      <p:pic>
        <p:nvPicPr>
          <p:cNvPr id="15" name="Picture 14">
            <a:extLst>
              <a:ext uri="{FF2B5EF4-FFF2-40B4-BE49-F238E27FC236}">
                <a16:creationId xmlns:a16="http://schemas.microsoft.com/office/drawing/2014/main" id="{89DE3457-53EB-1B74-3417-C52CC852DEBD}"/>
              </a:ext>
            </a:extLst>
          </p:cNvPr>
          <p:cNvPicPr>
            <a:picLocks noChangeAspect="1"/>
          </p:cNvPicPr>
          <p:nvPr/>
        </p:nvPicPr>
        <p:blipFill>
          <a:blip r:embed="rId8"/>
          <a:stretch>
            <a:fillRect/>
          </a:stretch>
        </p:blipFill>
        <p:spPr>
          <a:xfrm>
            <a:off x="7460412" y="1000000"/>
            <a:ext cx="4540483" cy="4858000"/>
          </a:xfrm>
          <a:prstGeom prst="rect">
            <a:avLst/>
          </a:prstGeom>
        </p:spPr>
      </p:pic>
    </p:spTree>
    <p:extLst>
      <p:ext uri="{BB962C8B-B14F-4D97-AF65-F5344CB8AC3E}">
        <p14:creationId xmlns:p14="http://schemas.microsoft.com/office/powerpoint/2010/main" val="3244379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8194</TotalTime>
  <Words>729</Words>
  <Application>Microsoft Office PowerPoint</Application>
  <PresentationFormat>Widescreen</PresentationFormat>
  <Paragraphs>110</Paragraphs>
  <Slides>14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Calibri</vt:lpstr>
      <vt:lpstr>Calibri Light</vt:lpstr>
      <vt:lpstr>Lato</vt:lpstr>
      <vt:lpstr>Montserrat</vt:lpstr>
      <vt:lpstr>Office Theme</vt:lpstr>
      <vt:lpstr>1_Office Theme</vt:lpstr>
      <vt:lpstr>PowerPoint Presentation</vt:lpstr>
      <vt:lpstr>EHO Visits  16th Kensington Palace 5* 20th Plaisterers Hall 5*  RIDDOR 4th – ROH with movable kitchen crushed hand   Near Misses   0 reported this month   Outstanding IIP packs  13th Goldsmiths Centre – burnt hand  3rd Olympia – walked into structure           </vt:lpstr>
      <vt:lpstr>          </vt:lpstr>
      <vt:lpstr>PowerPoint Presentation</vt:lpstr>
      <vt:lpstr>Outstanding Actions 23-24 &amp; 24-25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H&amp;S meeting packs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Erica Bauress</dc:creator>
  <cp:lastModifiedBy>Claire Grundy</cp:lastModifiedBy>
  <cp:revision>4</cp:revision>
  <dcterms:created xsi:type="dcterms:W3CDTF">2025-01-07T14:55:13Z</dcterms:created>
  <dcterms:modified xsi:type="dcterms:W3CDTF">2025-03-06T17:55:45Z</dcterms:modified>
</cp:coreProperties>
</file>