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7FFE5F49_CE8BB740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4"/>
  </p:notesMasterIdLst>
  <p:sldIdLst>
    <p:sldId id="2147376973" r:id="rId6"/>
    <p:sldId id="2147376981" r:id="rId7"/>
    <p:sldId id="2147376983" r:id="rId8"/>
    <p:sldId id="2147377000" r:id="rId9"/>
    <p:sldId id="2147376997" r:id="rId10"/>
    <p:sldId id="2147376969" r:id="rId11"/>
    <p:sldId id="2147376948" r:id="rId12"/>
    <p:sldId id="2147376998" r:id="rId13"/>
    <p:sldId id="2147376999" r:id="rId14"/>
    <p:sldId id="2147376995" r:id="rId15"/>
    <p:sldId id="2147376996" r:id="rId16"/>
    <p:sldId id="2147376980" r:id="rId17"/>
    <p:sldId id="2147376959" r:id="rId18"/>
    <p:sldId id="2147376993" r:id="rId19"/>
    <p:sldId id="2147376994" r:id="rId20"/>
    <p:sldId id="2147376960" r:id="rId21"/>
    <p:sldId id="2147376965" r:id="rId22"/>
    <p:sldId id="214737695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EE7D30A-7B24-2B78-9A57-2B9B0AF5D5F6}" name="Jenny Todd" initials="" userId="S::jennifer.todd@compass-group.co.uk::a76dd153-6cc2-4341-9a2a-a7cc480c0dbd" providerId="AD"/>
  <p188:author id="{E8263F46-C940-B523-E207-87E1104D49F1}" name="Michelle Howard" initials="MH" userId="S::michelle.howard@compass-group.co.uk::6677b74e-bdc8-41a5-a25a-f169616dacf3" providerId="AD"/>
  <p188:author id="{D0E2D74A-02B7-EB46-FCF9-E85389253879}" name="Tom Crow" initials="TC" userId="S::tom.crow@compass-group.co.uk::cc7dae3b-2247-46d9-8373-d1a6ed872a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403"/>
    <a:srgbClr val="34B08F"/>
    <a:srgbClr val="CCAA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17DBBE-118B-48A0-B3EF-8985191D01D1}" v="3" dt="2026-10-09T08:21:07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Howard" userId="6677b74e-bdc8-41a5-a25a-f169616dacf3" providerId="ADAL" clId="{6E7AC2C6-5ED2-4200-8642-BC10D572A6F6}"/>
    <pc:docChg chg="undo custSel addSld delSld modSld sldOrd">
      <pc:chgData name="Michelle Howard" userId="6677b74e-bdc8-41a5-a25a-f169616dacf3" providerId="ADAL" clId="{6E7AC2C6-5ED2-4200-8642-BC10D572A6F6}" dt="2026-10-09T09:02:04.475" v="7796"/>
      <pc:docMkLst>
        <pc:docMk/>
      </pc:docMkLst>
      <pc:sldChg chg="addSp delSp modSp mod ord">
        <pc:chgData name="Michelle Howard" userId="6677b74e-bdc8-41a5-a25a-f169616dacf3" providerId="ADAL" clId="{6E7AC2C6-5ED2-4200-8642-BC10D572A6F6}" dt="2026-10-07T11:54:14.177" v="6358"/>
        <pc:sldMkLst>
          <pc:docMk/>
          <pc:sldMk cId="2343957115" sldId="2147376948"/>
        </pc:sldMkLst>
        <pc:spChg chg="mod">
          <ac:chgData name="Michelle Howard" userId="6677b74e-bdc8-41a5-a25a-f169616dacf3" providerId="ADAL" clId="{6E7AC2C6-5ED2-4200-8642-BC10D572A6F6}" dt="2026-10-06T14:03:18.593" v="5151" actId="27636"/>
          <ac:spMkLst>
            <pc:docMk/>
            <pc:sldMk cId="2343957115" sldId="2147376948"/>
            <ac:spMk id="2" creationId="{DC5D7D2B-5E69-01FC-0B3A-9DEA77AEE41C}"/>
          </ac:spMkLst>
        </pc:spChg>
        <pc:spChg chg="add mod">
          <ac:chgData name="Michelle Howard" userId="6677b74e-bdc8-41a5-a25a-f169616dacf3" providerId="ADAL" clId="{6E7AC2C6-5ED2-4200-8642-BC10D572A6F6}" dt="2026-10-06T14:04:48.423" v="5263" actId="1076"/>
          <ac:spMkLst>
            <pc:docMk/>
            <pc:sldMk cId="2343957115" sldId="2147376948"/>
            <ac:spMk id="19" creationId="{A85ADB01-ECB5-E3BC-1148-E21359885468}"/>
          </ac:spMkLst>
        </pc:spChg>
        <pc:spChg chg="add mod">
          <ac:chgData name="Michelle Howard" userId="6677b74e-bdc8-41a5-a25a-f169616dacf3" providerId="ADAL" clId="{6E7AC2C6-5ED2-4200-8642-BC10D572A6F6}" dt="2026-10-06T14:07:05.289" v="5272" actId="1076"/>
          <ac:spMkLst>
            <pc:docMk/>
            <pc:sldMk cId="2343957115" sldId="2147376948"/>
            <ac:spMk id="21" creationId="{FF77CE50-7A6D-3B5F-5CC0-D764E600D74A}"/>
          </ac:spMkLst>
        </pc:spChg>
        <pc:spChg chg="add del mod">
          <ac:chgData name="Michelle Howard" userId="6677b74e-bdc8-41a5-a25a-f169616dacf3" providerId="ADAL" clId="{6E7AC2C6-5ED2-4200-8642-BC10D572A6F6}" dt="2026-10-06T14:04:43.444" v="5261" actId="1076"/>
          <ac:spMkLst>
            <pc:docMk/>
            <pc:sldMk cId="2343957115" sldId="2147376948"/>
            <ac:spMk id="25" creationId="{25FB8542-D08A-D834-476D-CBD644FFDEC0}"/>
          </ac:spMkLst>
        </pc:spChg>
        <pc:graphicFrameChg chg="add mod">
          <ac:chgData name="Michelle Howard" userId="6677b74e-bdc8-41a5-a25a-f169616dacf3" providerId="ADAL" clId="{6E7AC2C6-5ED2-4200-8642-BC10D572A6F6}" dt="2026-10-06T14:07:11.975" v="5273"/>
          <ac:graphicFrameMkLst>
            <pc:docMk/>
            <pc:sldMk cId="2343957115" sldId="2147376948"/>
            <ac:graphicFrameMk id="16" creationId="{CE6FA0AE-C3B7-A797-0DF1-8C9EE6DC0DBB}"/>
          </ac:graphicFrameMkLst>
        </pc:graphicFrameChg>
        <pc:picChg chg="add mod">
          <ac:chgData name="Michelle Howard" userId="6677b74e-bdc8-41a5-a25a-f169616dacf3" providerId="ADAL" clId="{6E7AC2C6-5ED2-4200-8642-BC10D572A6F6}" dt="2026-10-06T14:07:05.289" v="5272" actId="1076"/>
          <ac:picMkLst>
            <pc:docMk/>
            <pc:sldMk cId="2343957115" sldId="2147376948"/>
            <ac:picMk id="23" creationId="{B2E1EB83-76D6-0190-6186-8B61458D9F71}"/>
          </ac:picMkLst>
        </pc:picChg>
      </pc:sldChg>
      <pc:sldChg chg="modSp mod">
        <pc:chgData name="Michelle Howard" userId="6677b74e-bdc8-41a5-a25a-f169616dacf3" providerId="ADAL" clId="{6E7AC2C6-5ED2-4200-8642-BC10D572A6F6}" dt="2026-10-06T14:13:43.017" v="5480" actId="20577"/>
        <pc:sldMkLst>
          <pc:docMk/>
          <pc:sldMk cId="2636583274" sldId="2147376953"/>
        </pc:sldMkLst>
        <pc:spChg chg="mod">
          <ac:chgData name="Michelle Howard" userId="6677b74e-bdc8-41a5-a25a-f169616dacf3" providerId="ADAL" clId="{6E7AC2C6-5ED2-4200-8642-BC10D572A6F6}" dt="2026-10-06T14:13:43.017" v="5480" actId="20577"/>
          <ac:spMkLst>
            <pc:docMk/>
            <pc:sldMk cId="2636583274" sldId="2147376953"/>
            <ac:spMk id="9" creationId="{2C2400E9-4A55-4E01-4083-223AB51D87A2}"/>
          </ac:spMkLst>
        </pc:spChg>
      </pc:sldChg>
      <pc:sldChg chg="addSp delSp modSp mod modShow">
        <pc:chgData name="Michelle Howard" userId="6677b74e-bdc8-41a5-a25a-f169616dacf3" providerId="ADAL" clId="{6E7AC2C6-5ED2-4200-8642-BC10D572A6F6}" dt="2026-09-29T12:46:41.971" v="2160" actId="12"/>
        <pc:sldMkLst>
          <pc:docMk/>
          <pc:sldMk cId="3561899755" sldId="2147376959"/>
        </pc:sldMkLst>
        <pc:spChg chg="add mod">
          <ac:chgData name="Michelle Howard" userId="6677b74e-bdc8-41a5-a25a-f169616dacf3" providerId="ADAL" clId="{6E7AC2C6-5ED2-4200-8642-BC10D572A6F6}" dt="2026-09-29T12:46:41.971" v="2160" actId="12"/>
          <ac:spMkLst>
            <pc:docMk/>
            <pc:sldMk cId="3561899755" sldId="2147376959"/>
            <ac:spMk id="9" creationId="{D57E631D-E950-CB9D-87CE-8863A8BD39B1}"/>
          </ac:spMkLst>
        </pc:spChg>
        <pc:spChg chg="add">
          <ac:chgData name="Michelle Howard" userId="6677b74e-bdc8-41a5-a25a-f169616dacf3" providerId="ADAL" clId="{6E7AC2C6-5ED2-4200-8642-BC10D572A6F6}" dt="2026-09-24T11:08:40.207" v="199" actId="22"/>
          <ac:spMkLst>
            <pc:docMk/>
            <pc:sldMk cId="3561899755" sldId="2147376959"/>
            <ac:spMk id="15" creationId="{F056E3E0-4CD8-2F42-FCA5-45CF2AD9E619}"/>
          </ac:spMkLst>
        </pc:spChg>
        <pc:spChg chg="add mod">
          <ac:chgData name="Michelle Howard" userId="6677b74e-bdc8-41a5-a25a-f169616dacf3" providerId="ADAL" clId="{6E7AC2C6-5ED2-4200-8642-BC10D572A6F6}" dt="2026-09-24T11:16:50.152" v="337" actId="20577"/>
          <ac:spMkLst>
            <pc:docMk/>
            <pc:sldMk cId="3561899755" sldId="2147376959"/>
            <ac:spMk id="17" creationId="{7618CDAF-A88E-5D76-346B-3EF3553A5362}"/>
          </ac:spMkLst>
        </pc:spChg>
        <pc:spChg chg="add mod">
          <ac:chgData name="Michelle Howard" userId="6677b74e-bdc8-41a5-a25a-f169616dacf3" providerId="ADAL" clId="{6E7AC2C6-5ED2-4200-8642-BC10D572A6F6}" dt="2026-09-24T11:28:53.223" v="547" actId="1076"/>
          <ac:spMkLst>
            <pc:docMk/>
            <pc:sldMk cId="3561899755" sldId="2147376959"/>
            <ac:spMk id="22" creationId="{787FA4CD-E1F1-A09F-9232-206DBC90517F}"/>
          </ac:spMkLst>
        </pc:spChg>
        <pc:spChg chg="add mod">
          <ac:chgData name="Michelle Howard" userId="6677b74e-bdc8-41a5-a25a-f169616dacf3" providerId="ADAL" clId="{6E7AC2C6-5ED2-4200-8642-BC10D572A6F6}" dt="2026-09-24T11:22:43.253" v="412" actId="20577"/>
          <ac:spMkLst>
            <pc:docMk/>
            <pc:sldMk cId="3561899755" sldId="2147376959"/>
            <ac:spMk id="26" creationId="{7F8D5607-86F8-4A6A-C254-F441C1D9780D}"/>
          </ac:spMkLst>
        </pc:spChg>
        <pc:spChg chg="add mod">
          <ac:chgData name="Michelle Howard" userId="6677b74e-bdc8-41a5-a25a-f169616dacf3" providerId="ADAL" clId="{6E7AC2C6-5ED2-4200-8642-BC10D572A6F6}" dt="2026-09-24T11:23:18.288" v="510" actId="20577"/>
          <ac:spMkLst>
            <pc:docMk/>
            <pc:sldMk cId="3561899755" sldId="2147376959"/>
            <ac:spMk id="28" creationId="{D524C86F-809C-A86B-D26C-9BDCB6FE5DFE}"/>
          </ac:spMkLst>
        </pc:spChg>
        <pc:graphicFrameChg chg="add mod">
          <ac:chgData name="Michelle Howard" userId="6677b74e-bdc8-41a5-a25a-f169616dacf3" providerId="ADAL" clId="{6E7AC2C6-5ED2-4200-8642-BC10D572A6F6}" dt="2026-09-24T11:28:55.751" v="550"/>
          <ac:graphicFrameMkLst>
            <pc:docMk/>
            <pc:sldMk cId="3561899755" sldId="2147376959"/>
            <ac:graphicFrameMk id="19" creationId="{0741A9C5-56A3-C3AE-6735-863B4A24AE32}"/>
          </ac:graphicFrameMkLst>
        </pc:graphicFrameChg>
        <pc:picChg chg="add mod">
          <ac:chgData name="Michelle Howard" userId="6677b74e-bdc8-41a5-a25a-f169616dacf3" providerId="ADAL" clId="{6E7AC2C6-5ED2-4200-8642-BC10D572A6F6}" dt="2026-09-24T11:28:55.519" v="549" actId="1076"/>
          <ac:picMkLst>
            <pc:docMk/>
            <pc:sldMk cId="3561899755" sldId="2147376959"/>
            <ac:picMk id="24" creationId="{79231600-6C5A-C24A-5E29-8E219B550A01}"/>
          </ac:picMkLst>
        </pc:picChg>
        <pc:picChg chg="add mod">
          <ac:chgData name="Michelle Howard" userId="6677b74e-bdc8-41a5-a25a-f169616dacf3" providerId="ADAL" clId="{6E7AC2C6-5ED2-4200-8642-BC10D572A6F6}" dt="2026-09-24T11:27:40.057" v="527" actId="1076"/>
          <ac:picMkLst>
            <pc:docMk/>
            <pc:sldMk cId="3561899755" sldId="2147376959"/>
            <ac:picMk id="30" creationId="{7287E240-BB1D-D84F-D006-5D1DDDEC3930}"/>
          </ac:picMkLst>
        </pc:picChg>
        <pc:picChg chg="add mod">
          <ac:chgData name="Michelle Howard" userId="6677b74e-bdc8-41a5-a25a-f169616dacf3" providerId="ADAL" clId="{6E7AC2C6-5ED2-4200-8642-BC10D572A6F6}" dt="2026-09-24T11:28:42.820" v="544" actId="1076"/>
          <ac:picMkLst>
            <pc:docMk/>
            <pc:sldMk cId="3561899755" sldId="2147376959"/>
            <ac:picMk id="32" creationId="{2C9738F7-E969-14DF-739A-98094FA06878}"/>
          </ac:picMkLst>
        </pc:picChg>
        <pc:picChg chg="add mod">
          <ac:chgData name="Michelle Howard" userId="6677b74e-bdc8-41a5-a25a-f169616dacf3" providerId="ADAL" clId="{6E7AC2C6-5ED2-4200-8642-BC10D572A6F6}" dt="2026-09-24T11:28:39.972" v="541" actId="1076"/>
          <ac:picMkLst>
            <pc:docMk/>
            <pc:sldMk cId="3561899755" sldId="2147376959"/>
            <ac:picMk id="34" creationId="{B2BAD96C-6883-B5F5-C7E8-44A258B4876E}"/>
          </ac:picMkLst>
        </pc:picChg>
      </pc:sldChg>
      <pc:sldChg chg="addSp delSp modSp mod modShow">
        <pc:chgData name="Michelle Howard" userId="6677b74e-bdc8-41a5-a25a-f169616dacf3" providerId="ADAL" clId="{6E7AC2C6-5ED2-4200-8642-BC10D572A6F6}" dt="2026-10-06T14:15:04.859" v="5499" actId="1076"/>
        <pc:sldMkLst>
          <pc:docMk/>
          <pc:sldMk cId="518415540" sldId="2147376960"/>
        </pc:sldMkLst>
        <pc:spChg chg="mod">
          <ac:chgData name="Michelle Howard" userId="6677b74e-bdc8-41a5-a25a-f169616dacf3" providerId="ADAL" clId="{6E7AC2C6-5ED2-4200-8642-BC10D572A6F6}" dt="2026-09-24T11:44:15.820" v="1143" actId="20577"/>
          <ac:spMkLst>
            <pc:docMk/>
            <pc:sldMk cId="518415540" sldId="2147376960"/>
            <ac:spMk id="2" creationId="{853DFF52-92BC-67FB-90CB-605AAA91E250}"/>
          </ac:spMkLst>
        </pc:spChg>
        <pc:spChg chg="mod">
          <ac:chgData name="Michelle Howard" userId="6677b74e-bdc8-41a5-a25a-f169616dacf3" providerId="ADAL" clId="{6E7AC2C6-5ED2-4200-8642-BC10D572A6F6}" dt="2026-10-06T14:14:50.856" v="5492" actId="403"/>
          <ac:spMkLst>
            <pc:docMk/>
            <pc:sldMk cId="518415540" sldId="2147376960"/>
            <ac:spMk id="9" creationId="{F91B93F8-3606-5D91-C7D5-2318CEE76368}"/>
          </ac:spMkLst>
        </pc:spChg>
        <pc:spChg chg="add mod">
          <ac:chgData name="Michelle Howard" userId="6677b74e-bdc8-41a5-a25a-f169616dacf3" providerId="ADAL" clId="{6E7AC2C6-5ED2-4200-8642-BC10D572A6F6}" dt="2026-10-06T14:14:40.384" v="5489" actId="20577"/>
          <ac:spMkLst>
            <pc:docMk/>
            <pc:sldMk cId="518415540" sldId="2147376960"/>
            <ac:spMk id="21" creationId="{517B31A1-AA8D-F06E-0145-89E981726F4C}"/>
          </ac:spMkLst>
        </pc:spChg>
        <pc:spChg chg="add mod">
          <ac:chgData name="Michelle Howard" userId="6677b74e-bdc8-41a5-a25a-f169616dacf3" providerId="ADAL" clId="{6E7AC2C6-5ED2-4200-8642-BC10D572A6F6}" dt="2026-10-06T14:14:07.145" v="5482" actId="404"/>
          <ac:spMkLst>
            <pc:docMk/>
            <pc:sldMk cId="518415540" sldId="2147376960"/>
            <ac:spMk id="23" creationId="{60676D20-C13F-AE7B-4F9F-16A06EE69187}"/>
          </ac:spMkLst>
        </pc:spChg>
        <pc:spChg chg="add mod">
          <ac:chgData name="Michelle Howard" userId="6677b74e-bdc8-41a5-a25a-f169616dacf3" providerId="ADAL" clId="{6E7AC2C6-5ED2-4200-8642-BC10D572A6F6}" dt="2026-10-06T14:14:12.853" v="5483" actId="20577"/>
          <ac:spMkLst>
            <pc:docMk/>
            <pc:sldMk cId="518415540" sldId="2147376960"/>
            <ac:spMk id="25" creationId="{7073DA51-BE61-68F2-4ACF-E662E6BB8B98}"/>
          </ac:spMkLst>
        </pc:spChg>
        <pc:spChg chg="add mod">
          <ac:chgData name="Michelle Howard" userId="6677b74e-bdc8-41a5-a25a-f169616dacf3" providerId="ADAL" clId="{6E7AC2C6-5ED2-4200-8642-BC10D572A6F6}" dt="2026-10-06T14:14:23.234" v="5486" actId="1076"/>
          <ac:spMkLst>
            <pc:docMk/>
            <pc:sldMk cId="518415540" sldId="2147376960"/>
            <ac:spMk id="27" creationId="{E85A59E0-8FE3-4E4A-46EF-FC096447F950}"/>
          </ac:spMkLst>
        </pc:spChg>
        <pc:picChg chg="add mod">
          <ac:chgData name="Michelle Howard" userId="6677b74e-bdc8-41a5-a25a-f169616dacf3" providerId="ADAL" clId="{6E7AC2C6-5ED2-4200-8642-BC10D572A6F6}" dt="2026-10-06T14:14:21.148" v="5485" actId="1076"/>
          <ac:picMkLst>
            <pc:docMk/>
            <pc:sldMk cId="518415540" sldId="2147376960"/>
            <ac:picMk id="17" creationId="{FC55FD24-2ACD-CB01-80E8-676A6849623A}"/>
          </ac:picMkLst>
        </pc:picChg>
        <pc:picChg chg="add mod">
          <ac:chgData name="Michelle Howard" userId="6677b74e-bdc8-41a5-a25a-f169616dacf3" providerId="ADAL" clId="{6E7AC2C6-5ED2-4200-8642-BC10D572A6F6}" dt="2026-10-06T14:15:04.859" v="5499" actId="1076"/>
          <ac:picMkLst>
            <pc:docMk/>
            <pc:sldMk cId="518415540" sldId="2147376960"/>
            <ac:picMk id="29" creationId="{DC0B07AA-DE79-4C72-6C0C-0E6D4ADEC12B}"/>
          </ac:picMkLst>
        </pc:picChg>
      </pc:sldChg>
      <pc:sldChg chg="addSp delSp modSp mod">
        <pc:chgData name="Michelle Howard" userId="6677b74e-bdc8-41a5-a25a-f169616dacf3" providerId="ADAL" clId="{6E7AC2C6-5ED2-4200-8642-BC10D572A6F6}" dt="2026-10-06T14:13:08.492" v="5471" actId="20577"/>
        <pc:sldMkLst>
          <pc:docMk/>
          <pc:sldMk cId="2506443740" sldId="2147376965"/>
        </pc:sldMkLst>
        <pc:spChg chg="mod">
          <ac:chgData name="Michelle Howard" userId="6677b74e-bdc8-41a5-a25a-f169616dacf3" providerId="ADAL" clId="{6E7AC2C6-5ED2-4200-8642-BC10D572A6F6}" dt="2026-09-29T13:46:19.097" v="5057" actId="1076"/>
          <ac:spMkLst>
            <pc:docMk/>
            <pc:sldMk cId="2506443740" sldId="2147376965"/>
            <ac:spMk id="2" creationId="{051736F9-4F49-4521-BCF6-98EEB0A086BA}"/>
          </ac:spMkLst>
        </pc:spChg>
        <pc:spChg chg="add mod">
          <ac:chgData name="Michelle Howard" userId="6677b74e-bdc8-41a5-a25a-f169616dacf3" providerId="ADAL" clId="{6E7AC2C6-5ED2-4200-8642-BC10D572A6F6}" dt="2026-10-06T14:13:08.492" v="5471" actId="20577"/>
          <ac:spMkLst>
            <pc:docMk/>
            <pc:sldMk cId="2506443740" sldId="2147376965"/>
            <ac:spMk id="17" creationId="{70C39409-70F4-B74C-DC71-3590A982A49D}"/>
          </ac:spMkLst>
        </pc:spChg>
      </pc:sldChg>
      <pc:sldChg chg="addSp delSp modSp mod">
        <pc:chgData name="Michelle Howard" userId="6677b74e-bdc8-41a5-a25a-f169616dacf3" providerId="ADAL" clId="{6E7AC2C6-5ED2-4200-8642-BC10D572A6F6}" dt="2026-10-07T11:53:31.974" v="6353" actId="20577"/>
        <pc:sldMkLst>
          <pc:docMk/>
          <pc:sldMk cId="3465262912" sldId="2147376969"/>
        </pc:sldMkLst>
        <pc:spChg chg="mod">
          <ac:chgData name="Michelle Howard" userId="6677b74e-bdc8-41a5-a25a-f169616dacf3" providerId="ADAL" clId="{6E7AC2C6-5ED2-4200-8642-BC10D572A6F6}" dt="2026-10-07T11:53:27.871" v="6347" actId="20577"/>
          <ac:spMkLst>
            <pc:docMk/>
            <pc:sldMk cId="3465262912" sldId="2147376969"/>
            <ac:spMk id="9" creationId="{1B028352-8EAC-7672-20E4-F74A7DFC9C60}"/>
          </ac:spMkLst>
        </pc:spChg>
        <pc:spChg chg="add del mod">
          <ac:chgData name="Michelle Howard" userId="6677b74e-bdc8-41a5-a25a-f169616dacf3" providerId="ADAL" clId="{6E7AC2C6-5ED2-4200-8642-BC10D572A6F6}" dt="2026-09-29T13:11:29.470" v="3778" actId="1076"/>
          <ac:spMkLst>
            <pc:docMk/>
            <pc:sldMk cId="3465262912" sldId="2147376969"/>
            <ac:spMk id="13" creationId="{2F22782A-33A6-6893-13DF-E06A0A3A95CF}"/>
          </ac:spMkLst>
        </pc:spChg>
        <pc:spChg chg="mod">
          <ac:chgData name="Michelle Howard" userId="6677b74e-bdc8-41a5-a25a-f169616dacf3" providerId="ADAL" clId="{6E7AC2C6-5ED2-4200-8642-BC10D572A6F6}" dt="2026-10-07T11:53:31.974" v="6353" actId="20577"/>
          <ac:spMkLst>
            <pc:docMk/>
            <pc:sldMk cId="3465262912" sldId="2147376969"/>
            <ac:spMk id="14" creationId="{1348A5ED-21F6-AA07-6617-D4FE3AF2A20B}"/>
          </ac:spMkLst>
        </pc:spChg>
        <pc:spChg chg="add mod">
          <ac:chgData name="Michelle Howard" userId="6677b74e-bdc8-41a5-a25a-f169616dacf3" providerId="ADAL" clId="{6E7AC2C6-5ED2-4200-8642-BC10D572A6F6}" dt="2026-09-29T13:14:30.062" v="3932" actId="1076"/>
          <ac:spMkLst>
            <pc:docMk/>
            <pc:sldMk cId="3465262912" sldId="2147376969"/>
            <ac:spMk id="23" creationId="{3ADFBFD4-598D-50E2-ED45-51378D5C28A2}"/>
          </ac:spMkLst>
        </pc:spChg>
        <pc:spChg chg="add mod">
          <ac:chgData name="Michelle Howard" userId="6677b74e-bdc8-41a5-a25a-f169616dacf3" providerId="ADAL" clId="{6E7AC2C6-5ED2-4200-8642-BC10D572A6F6}" dt="2026-09-29T13:14:48.530" v="3935" actId="20577"/>
          <ac:spMkLst>
            <pc:docMk/>
            <pc:sldMk cId="3465262912" sldId="2147376969"/>
            <ac:spMk id="25" creationId="{750F7908-A486-4152-CBC9-E4A79E8B8933}"/>
          </ac:spMkLst>
        </pc:spChg>
        <pc:spChg chg="add mod">
          <ac:chgData name="Michelle Howard" userId="6677b74e-bdc8-41a5-a25a-f169616dacf3" providerId="ADAL" clId="{6E7AC2C6-5ED2-4200-8642-BC10D572A6F6}" dt="2026-09-29T13:14:33.842" v="3933" actId="1076"/>
          <ac:spMkLst>
            <pc:docMk/>
            <pc:sldMk cId="3465262912" sldId="2147376969"/>
            <ac:spMk id="29" creationId="{1C9960F5-E361-B4B2-24D2-6A2BDF82379C}"/>
          </ac:spMkLst>
        </pc:spChg>
        <pc:spChg chg="add mod">
          <ac:chgData name="Michelle Howard" userId="6677b74e-bdc8-41a5-a25a-f169616dacf3" providerId="ADAL" clId="{6E7AC2C6-5ED2-4200-8642-BC10D572A6F6}" dt="2026-09-29T13:14:41.042" v="3934" actId="1076"/>
          <ac:spMkLst>
            <pc:docMk/>
            <pc:sldMk cId="3465262912" sldId="2147376969"/>
            <ac:spMk id="31" creationId="{C2720412-50AF-1D0B-6065-6F192633CD7C}"/>
          </ac:spMkLst>
        </pc:spChg>
      </pc:sldChg>
      <pc:sldChg chg="modSp mod">
        <pc:chgData name="Michelle Howard" userId="6677b74e-bdc8-41a5-a25a-f169616dacf3" providerId="ADAL" clId="{6E7AC2C6-5ED2-4200-8642-BC10D572A6F6}" dt="2026-10-07T13:17:48.933" v="6576" actId="114"/>
        <pc:sldMkLst>
          <pc:docMk/>
          <pc:sldMk cId="300937225" sldId="2147376973"/>
        </pc:sldMkLst>
        <pc:spChg chg="mod">
          <ac:chgData name="Michelle Howard" userId="6677b74e-bdc8-41a5-a25a-f169616dacf3" providerId="ADAL" clId="{6E7AC2C6-5ED2-4200-8642-BC10D572A6F6}" dt="2026-10-07T13:17:48.933" v="6576" actId="114"/>
          <ac:spMkLst>
            <pc:docMk/>
            <pc:sldMk cId="300937225" sldId="2147376973"/>
            <ac:spMk id="3" creationId="{A8D7EE9E-08AA-8CDD-88BE-22A3C846B2EB}"/>
          </ac:spMkLst>
        </pc:spChg>
      </pc:sldChg>
      <pc:sldChg chg="addSp delSp modSp mod modShow">
        <pc:chgData name="Michelle Howard" userId="6677b74e-bdc8-41a5-a25a-f169616dacf3" providerId="ADAL" clId="{6E7AC2C6-5ED2-4200-8642-BC10D572A6F6}" dt="2026-09-29T12:44:22.718" v="2087" actId="20577"/>
        <pc:sldMkLst>
          <pc:docMk/>
          <pc:sldMk cId="3436743935" sldId="2147376980"/>
        </pc:sldMkLst>
        <pc:spChg chg="mod">
          <ac:chgData name="Michelle Howard" userId="6677b74e-bdc8-41a5-a25a-f169616dacf3" providerId="ADAL" clId="{6E7AC2C6-5ED2-4200-8642-BC10D572A6F6}" dt="2026-09-24T11:26:38.499" v="519" actId="1076"/>
          <ac:spMkLst>
            <pc:docMk/>
            <pc:sldMk cId="3436743935" sldId="2147376980"/>
            <ac:spMk id="2" creationId="{91C185FA-5E86-B200-D1A6-E2C39587D8D2}"/>
          </ac:spMkLst>
        </pc:spChg>
        <pc:spChg chg="add mod">
          <ac:chgData name="Michelle Howard" userId="6677b74e-bdc8-41a5-a25a-f169616dacf3" providerId="ADAL" clId="{6E7AC2C6-5ED2-4200-8642-BC10D572A6F6}" dt="2026-09-29T12:43:25.404" v="2008" actId="1076"/>
          <ac:spMkLst>
            <pc:docMk/>
            <pc:sldMk cId="3436743935" sldId="2147376980"/>
            <ac:spMk id="17" creationId="{C8A43C2C-479D-3E56-6655-23DCBCE6E8E6}"/>
          </ac:spMkLst>
        </pc:spChg>
        <pc:spChg chg="add mod">
          <ac:chgData name="Michelle Howard" userId="6677b74e-bdc8-41a5-a25a-f169616dacf3" providerId="ADAL" clId="{6E7AC2C6-5ED2-4200-8642-BC10D572A6F6}" dt="2026-09-24T11:26:13.854" v="513" actId="1076"/>
          <ac:spMkLst>
            <pc:docMk/>
            <pc:sldMk cId="3436743935" sldId="2147376980"/>
            <ac:spMk id="19" creationId="{8FD2C9F7-D933-A279-182D-14022F698D1C}"/>
          </ac:spMkLst>
        </pc:spChg>
        <pc:spChg chg="add mod">
          <ac:chgData name="Michelle Howard" userId="6677b74e-bdc8-41a5-a25a-f169616dacf3" providerId="ADAL" clId="{6E7AC2C6-5ED2-4200-8642-BC10D572A6F6}" dt="2026-09-29T12:44:22.718" v="2087" actId="20577"/>
          <ac:spMkLst>
            <pc:docMk/>
            <pc:sldMk cId="3436743935" sldId="2147376980"/>
            <ac:spMk id="22" creationId="{E9CC35D4-B3F8-8733-C6B0-173B6C7D5507}"/>
          </ac:spMkLst>
        </pc:spChg>
        <pc:picChg chg="mod">
          <ac:chgData name="Michelle Howard" userId="6677b74e-bdc8-41a5-a25a-f169616dacf3" providerId="ADAL" clId="{6E7AC2C6-5ED2-4200-8642-BC10D572A6F6}" dt="2026-09-24T11:42:20.337" v="1123" actId="1076"/>
          <ac:picMkLst>
            <pc:docMk/>
            <pc:sldMk cId="3436743935" sldId="2147376980"/>
            <ac:picMk id="12" creationId="{4290A49A-A86C-FF95-54AB-77B7D0D6E619}"/>
          </ac:picMkLst>
        </pc:picChg>
        <pc:picChg chg="add mod">
          <ac:chgData name="Michelle Howard" userId="6677b74e-bdc8-41a5-a25a-f169616dacf3" providerId="ADAL" clId="{6E7AC2C6-5ED2-4200-8642-BC10D572A6F6}" dt="2026-09-29T12:42:45.431" v="2004" actId="1076"/>
          <ac:picMkLst>
            <pc:docMk/>
            <pc:sldMk cId="3436743935" sldId="2147376980"/>
            <ac:picMk id="23" creationId="{6D0C5B19-E7BA-98CB-814D-DC2D5D5C860B}"/>
          </ac:picMkLst>
        </pc:picChg>
        <pc:picChg chg="add mod">
          <ac:chgData name="Michelle Howard" userId="6677b74e-bdc8-41a5-a25a-f169616dacf3" providerId="ADAL" clId="{6E7AC2C6-5ED2-4200-8642-BC10D572A6F6}" dt="2026-09-24T11:26:29.905" v="518" actId="1076"/>
          <ac:picMkLst>
            <pc:docMk/>
            <pc:sldMk cId="3436743935" sldId="2147376980"/>
            <ac:picMk id="24" creationId="{790FA9F2-85FF-5CED-7A9B-30C5C79E4C17}"/>
          </ac:picMkLst>
        </pc:picChg>
        <pc:picChg chg="add mod">
          <ac:chgData name="Michelle Howard" userId="6677b74e-bdc8-41a5-a25a-f169616dacf3" providerId="ADAL" clId="{6E7AC2C6-5ED2-4200-8642-BC10D572A6F6}" dt="2026-09-29T12:43:05.845" v="2007" actId="1076"/>
          <ac:picMkLst>
            <pc:docMk/>
            <pc:sldMk cId="3436743935" sldId="2147376980"/>
            <ac:picMk id="26" creationId="{5D7225E6-F594-D3BE-5D8F-1F64F122F1F3}"/>
          </ac:picMkLst>
        </pc:picChg>
      </pc:sldChg>
      <pc:sldChg chg="addSp delSp modSp mod ord">
        <pc:chgData name="Michelle Howard" userId="6677b74e-bdc8-41a5-a25a-f169616dacf3" providerId="ADAL" clId="{6E7AC2C6-5ED2-4200-8642-BC10D572A6F6}" dt="2026-10-07T11:53:42.051" v="6355"/>
        <pc:sldMkLst>
          <pc:docMk/>
          <pc:sldMk cId="3074446502" sldId="2147376981"/>
        </pc:sldMkLst>
        <pc:spChg chg="mod">
          <ac:chgData name="Michelle Howard" userId="6677b74e-bdc8-41a5-a25a-f169616dacf3" providerId="ADAL" clId="{6E7AC2C6-5ED2-4200-8642-BC10D572A6F6}" dt="2026-10-07T11:48:13.530" v="6331" actId="20577"/>
          <ac:spMkLst>
            <pc:docMk/>
            <pc:sldMk cId="3074446502" sldId="2147376981"/>
            <ac:spMk id="2" creationId="{01003884-B2DD-532D-C3AF-1531F8FAA683}"/>
          </ac:spMkLst>
        </pc:spChg>
        <pc:picChg chg="mod">
          <ac:chgData name="Michelle Howard" userId="6677b74e-bdc8-41a5-a25a-f169616dacf3" providerId="ADAL" clId="{6E7AC2C6-5ED2-4200-8642-BC10D572A6F6}" dt="2026-10-07T11:48:40.225" v="6339" actId="1076"/>
          <ac:picMkLst>
            <pc:docMk/>
            <pc:sldMk cId="3074446502" sldId="2147376981"/>
            <ac:picMk id="12" creationId="{4AF5B87F-2423-6EDD-71D2-F95CE001FD99}"/>
          </ac:picMkLst>
        </pc:picChg>
        <pc:picChg chg="mod">
          <ac:chgData name="Michelle Howard" userId="6677b74e-bdc8-41a5-a25a-f169616dacf3" providerId="ADAL" clId="{6E7AC2C6-5ED2-4200-8642-BC10D572A6F6}" dt="2026-10-07T11:48:41.422" v="6340" actId="1076"/>
          <ac:picMkLst>
            <pc:docMk/>
            <pc:sldMk cId="3074446502" sldId="2147376981"/>
            <ac:picMk id="13" creationId="{DE649C31-146D-5A3F-10BC-582D5A42C72C}"/>
          </ac:picMkLst>
        </pc:picChg>
        <pc:picChg chg="add mod">
          <ac:chgData name="Michelle Howard" userId="6677b74e-bdc8-41a5-a25a-f169616dacf3" providerId="ADAL" clId="{6E7AC2C6-5ED2-4200-8642-BC10D572A6F6}" dt="2026-10-07T11:48:37.245" v="6338" actId="1076"/>
          <ac:picMkLst>
            <pc:docMk/>
            <pc:sldMk cId="3074446502" sldId="2147376981"/>
            <ac:picMk id="14" creationId="{A7D4BD6C-638A-52C2-1368-6EF38C702EA6}"/>
          </ac:picMkLst>
        </pc:picChg>
        <pc:picChg chg="mod">
          <ac:chgData name="Michelle Howard" userId="6677b74e-bdc8-41a5-a25a-f169616dacf3" providerId="ADAL" clId="{6E7AC2C6-5ED2-4200-8642-BC10D572A6F6}" dt="2026-10-07T11:48:29.241" v="6336" actId="1076"/>
          <ac:picMkLst>
            <pc:docMk/>
            <pc:sldMk cId="3074446502" sldId="2147376981"/>
            <ac:picMk id="16" creationId="{4A92120B-AE72-4DDA-FDD4-C33229B55206}"/>
          </ac:picMkLst>
        </pc:picChg>
        <pc:picChg chg="mod">
          <ac:chgData name="Michelle Howard" userId="6677b74e-bdc8-41a5-a25a-f169616dacf3" providerId="ADAL" clId="{6E7AC2C6-5ED2-4200-8642-BC10D572A6F6}" dt="2026-10-07T11:48:42.470" v="6341" actId="1076"/>
          <ac:picMkLst>
            <pc:docMk/>
            <pc:sldMk cId="3074446502" sldId="2147376981"/>
            <ac:picMk id="18" creationId="{FB43031F-AFEB-2E5D-57DD-042897B643B9}"/>
          </ac:picMkLst>
        </pc:picChg>
        <pc:picChg chg="mod">
          <ac:chgData name="Michelle Howard" userId="6677b74e-bdc8-41a5-a25a-f169616dacf3" providerId="ADAL" clId="{6E7AC2C6-5ED2-4200-8642-BC10D572A6F6}" dt="2026-10-07T11:48:31.426" v="6337" actId="1076"/>
          <ac:picMkLst>
            <pc:docMk/>
            <pc:sldMk cId="3074446502" sldId="2147376981"/>
            <ac:picMk id="20" creationId="{3603C661-EAD1-E3B0-9F31-D47BE9655E04}"/>
          </ac:picMkLst>
        </pc:picChg>
      </pc:sldChg>
      <pc:sldChg chg="modSp mod">
        <pc:chgData name="Michelle Howard" userId="6677b74e-bdc8-41a5-a25a-f169616dacf3" providerId="ADAL" clId="{6E7AC2C6-5ED2-4200-8642-BC10D572A6F6}" dt="2026-10-09T08:07:56.167" v="6990" actId="20577"/>
        <pc:sldMkLst>
          <pc:docMk/>
          <pc:sldMk cId="3737970251" sldId="2147376983"/>
        </pc:sldMkLst>
        <pc:spChg chg="mod">
          <ac:chgData name="Michelle Howard" userId="6677b74e-bdc8-41a5-a25a-f169616dacf3" providerId="ADAL" clId="{6E7AC2C6-5ED2-4200-8642-BC10D572A6F6}" dt="2026-10-07T12:38:54.811" v="6477" actId="20577"/>
          <ac:spMkLst>
            <pc:docMk/>
            <pc:sldMk cId="3737970251" sldId="2147376983"/>
            <ac:spMk id="2" creationId="{32E2A4A0-1EA2-8FA2-93FD-17807A7E5FEF}"/>
          </ac:spMkLst>
        </pc:spChg>
        <pc:graphicFrameChg chg="modGraphic">
          <ac:chgData name="Michelle Howard" userId="6677b74e-bdc8-41a5-a25a-f169616dacf3" providerId="ADAL" clId="{6E7AC2C6-5ED2-4200-8642-BC10D572A6F6}" dt="2026-10-09T08:07:56.167" v="6990" actId="20577"/>
          <ac:graphicFrameMkLst>
            <pc:docMk/>
            <pc:sldMk cId="3737970251" sldId="2147376983"/>
            <ac:graphicFrameMk id="9" creationId="{C56F1215-B1CD-D322-EF70-B9ED7A37FE95}"/>
          </ac:graphicFrameMkLst>
        </pc:graphicFrameChg>
        <pc:graphicFrameChg chg="modGraphic">
          <ac:chgData name="Michelle Howard" userId="6677b74e-bdc8-41a5-a25a-f169616dacf3" providerId="ADAL" clId="{6E7AC2C6-5ED2-4200-8642-BC10D572A6F6}" dt="2026-10-09T08:06:40.313" v="6978" actId="20577"/>
          <ac:graphicFrameMkLst>
            <pc:docMk/>
            <pc:sldMk cId="3737970251" sldId="2147376983"/>
            <ac:graphicFrameMk id="14" creationId="{C14CD525-978B-096C-3261-EDBD1B24FEE7}"/>
          </ac:graphicFrameMkLst>
        </pc:graphicFrameChg>
      </pc:sldChg>
      <pc:sldChg chg="addSp delSp modSp add mod modShow">
        <pc:chgData name="Michelle Howard" userId="6677b74e-bdc8-41a5-a25a-f169616dacf3" providerId="ADAL" clId="{6E7AC2C6-5ED2-4200-8642-BC10D572A6F6}" dt="2026-09-29T12:47:32.470" v="2209" actId="20577"/>
        <pc:sldMkLst>
          <pc:docMk/>
          <pc:sldMk cId="4128046959" sldId="2147376993"/>
        </pc:sldMkLst>
        <pc:spChg chg="add mod">
          <ac:chgData name="Michelle Howard" userId="6677b74e-bdc8-41a5-a25a-f169616dacf3" providerId="ADAL" clId="{6E7AC2C6-5ED2-4200-8642-BC10D572A6F6}" dt="2026-09-24T11:41:29.042" v="1110" actId="1076"/>
          <ac:spMkLst>
            <pc:docMk/>
            <pc:sldMk cId="4128046959" sldId="2147376993"/>
            <ac:spMk id="23" creationId="{63493222-7AA6-4506-62B5-03C49CCB76F1}"/>
          </ac:spMkLst>
        </pc:spChg>
        <pc:spChg chg="mod">
          <ac:chgData name="Michelle Howard" userId="6677b74e-bdc8-41a5-a25a-f169616dacf3" providerId="ADAL" clId="{6E7AC2C6-5ED2-4200-8642-BC10D572A6F6}" dt="2026-09-24T11:41:27.181" v="1109" actId="1076"/>
          <ac:spMkLst>
            <pc:docMk/>
            <pc:sldMk cId="4128046959" sldId="2147376993"/>
            <ac:spMk id="26" creationId="{7F8D5607-86F8-4A6A-C254-F441C1D9780D}"/>
          </ac:spMkLst>
        </pc:spChg>
        <pc:spChg chg="add mod">
          <ac:chgData name="Michelle Howard" userId="6677b74e-bdc8-41a5-a25a-f169616dacf3" providerId="ADAL" clId="{6E7AC2C6-5ED2-4200-8642-BC10D572A6F6}" dt="2026-09-24T11:41:32.521" v="1111" actId="1076"/>
          <ac:spMkLst>
            <pc:docMk/>
            <pc:sldMk cId="4128046959" sldId="2147376993"/>
            <ac:spMk id="27" creationId="{4489AA35-0B20-F5B7-0004-09F9CFB21EBF}"/>
          </ac:spMkLst>
        </pc:spChg>
        <pc:spChg chg="add mod">
          <ac:chgData name="Michelle Howard" userId="6677b74e-bdc8-41a5-a25a-f169616dacf3" providerId="ADAL" clId="{6E7AC2C6-5ED2-4200-8642-BC10D572A6F6}" dt="2026-09-29T12:47:32.470" v="2209" actId="20577"/>
          <ac:spMkLst>
            <pc:docMk/>
            <pc:sldMk cId="4128046959" sldId="2147376993"/>
            <ac:spMk id="30" creationId="{B1167278-F395-BBA7-AC27-079613B6F778}"/>
          </ac:spMkLst>
        </pc:spChg>
        <pc:spChg chg="add mod">
          <ac:chgData name="Michelle Howard" userId="6677b74e-bdc8-41a5-a25a-f169616dacf3" providerId="ADAL" clId="{6E7AC2C6-5ED2-4200-8642-BC10D572A6F6}" dt="2026-09-24T11:41:25.246" v="1108" actId="1076"/>
          <ac:spMkLst>
            <pc:docMk/>
            <pc:sldMk cId="4128046959" sldId="2147376993"/>
            <ac:spMk id="32" creationId="{4C7E8E65-E867-B2ED-2466-D296D0980913}"/>
          </ac:spMkLst>
        </pc:spChg>
        <pc:picChg chg="add mod">
          <ac:chgData name="Michelle Howard" userId="6677b74e-bdc8-41a5-a25a-f169616dacf3" providerId="ADAL" clId="{6E7AC2C6-5ED2-4200-8642-BC10D572A6F6}" dt="2026-09-24T11:41:58.232" v="1118" actId="1076"/>
          <ac:picMkLst>
            <pc:docMk/>
            <pc:sldMk cId="4128046959" sldId="2147376993"/>
            <ac:picMk id="34" creationId="{37D85351-3D93-BEE7-0686-BE7C4C05FF33}"/>
          </ac:picMkLst>
        </pc:picChg>
        <pc:picChg chg="add mod">
          <ac:chgData name="Michelle Howard" userId="6677b74e-bdc8-41a5-a25a-f169616dacf3" providerId="ADAL" clId="{6E7AC2C6-5ED2-4200-8642-BC10D572A6F6}" dt="2026-09-24T11:42:31.385" v="1125" actId="1076"/>
          <ac:picMkLst>
            <pc:docMk/>
            <pc:sldMk cId="4128046959" sldId="2147376993"/>
            <ac:picMk id="36" creationId="{51FEB6F2-4CAC-7EBE-A1F3-1ECB5F0CD536}"/>
          </ac:picMkLst>
        </pc:picChg>
      </pc:sldChg>
      <pc:sldChg chg="addSp delSp modSp add mod">
        <pc:chgData name="Michelle Howard" userId="6677b74e-bdc8-41a5-a25a-f169616dacf3" providerId="ADAL" clId="{6E7AC2C6-5ED2-4200-8642-BC10D572A6F6}" dt="2026-10-07T14:19:09.382" v="6774" actId="571"/>
        <pc:sldMkLst>
          <pc:docMk/>
          <pc:sldMk cId="2016803770" sldId="2147376994"/>
        </pc:sldMkLst>
        <pc:spChg chg="add mod">
          <ac:chgData name="Michelle Howard" userId="6677b74e-bdc8-41a5-a25a-f169616dacf3" providerId="ADAL" clId="{6E7AC2C6-5ED2-4200-8642-BC10D572A6F6}" dt="2026-09-29T12:56:42.631" v="2590" actId="20577"/>
          <ac:spMkLst>
            <pc:docMk/>
            <pc:sldMk cId="2016803770" sldId="2147376994"/>
            <ac:spMk id="9" creationId="{EFF95091-7969-2C5B-CA73-ED64C88C20D6}"/>
          </ac:spMkLst>
        </pc:spChg>
        <pc:spChg chg="mod">
          <ac:chgData name="Michelle Howard" userId="6677b74e-bdc8-41a5-a25a-f169616dacf3" providerId="ADAL" clId="{6E7AC2C6-5ED2-4200-8642-BC10D572A6F6}" dt="2026-09-29T12:51:04.615" v="2342" actId="1076"/>
          <ac:spMkLst>
            <pc:docMk/>
            <pc:sldMk cId="2016803770" sldId="2147376994"/>
            <ac:spMk id="23" creationId="{63493222-7AA6-4506-62B5-03C49CCB76F1}"/>
          </ac:spMkLst>
        </pc:spChg>
        <pc:picChg chg="add mod">
          <ac:chgData name="Michelle Howard" userId="6677b74e-bdc8-41a5-a25a-f169616dacf3" providerId="ADAL" clId="{6E7AC2C6-5ED2-4200-8642-BC10D572A6F6}" dt="2026-09-29T12:51:01.891" v="2341" actId="1076"/>
          <ac:picMkLst>
            <pc:docMk/>
            <pc:sldMk cId="2016803770" sldId="2147376994"/>
            <ac:picMk id="16" creationId="{F1F8DFAB-6427-E2C3-15E4-3D10029CBA2B}"/>
          </ac:picMkLst>
        </pc:picChg>
        <pc:picChg chg="add mod">
          <ac:chgData name="Michelle Howard" userId="6677b74e-bdc8-41a5-a25a-f169616dacf3" providerId="ADAL" clId="{6E7AC2C6-5ED2-4200-8642-BC10D572A6F6}" dt="2026-09-29T12:55:12.079" v="2470" actId="1076"/>
          <ac:picMkLst>
            <pc:docMk/>
            <pc:sldMk cId="2016803770" sldId="2147376994"/>
            <ac:picMk id="22" creationId="{F87DE3F3-1E62-E5E4-99AB-E22BDAC83E77}"/>
          </ac:picMkLst>
        </pc:picChg>
      </pc:sldChg>
      <pc:sldChg chg="addSp delSp modSp add mod ord">
        <pc:chgData name="Michelle Howard" userId="6677b74e-bdc8-41a5-a25a-f169616dacf3" providerId="ADAL" clId="{6E7AC2C6-5ED2-4200-8642-BC10D572A6F6}" dt="2026-10-07T12:09:35.999" v="6473" actId="1076"/>
        <pc:sldMkLst>
          <pc:docMk/>
          <pc:sldMk cId="3865218447" sldId="2147376995"/>
        </pc:sldMkLst>
        <pc:spChg chg="add mod">
          <ac:chgData name="Michelle Howard" userId="6677b74e-bdc8-41a5-a25a-f169616dacf3" providerId="ADAL" clId="{6E7AC2C6-5ED2-4200-8642-BC10D572A6F6}" dt="2026-10-07T12:08:25.947" v="6466" actId="14100"/>
          <ac:spMkLst>
            <pc:docMk/>
            <pc:sldMk cId="3865218447" sldId="2147376995"/>
            <ac:spMk id="16" creationId="{9D8A9D81-F046-C221-FDE3-1A5742068903}"/>
          </ac:spMkLst>
        </pc:spChg>
        <pc:spChg chg="add del mod">
          <ac:chgData name="Michelle Howard" userId="6677b74e-bdc8-41a5-a25a-f169616dacf3" providerId="ADAL" clId="{6E7AC2C6-5ED2-4200-8642-BC10D572A6F6}" dt="2026-10-06T14:09:14.534" v="5444" actId="20577"/>
          <ac:spMkLst>
            <pc:docMk/>
            <pc:sldMk cId="3865218447" sldId="2147376995"/>
            <ac:spMk id="25" creationId="{25FB8542-D08A-D834-476D-CBD644FFDEC0}"/>
          </ac:spMkLst>
        </pc:spChg>
        <pc:graphicFrameChg chg="add mod">
          <ac:chgData name="Michelle Howard" userId="6677b74e-bdc8-41a5-a25a-f169616dacf3" providerId="ADAL" clId="{6E7AC2C6-5ED2-4200-8642-BC10D572A6F6}" dt="2026-10-07T12:07:34.244" v="6368"/>
          <ac:graphicFrameMkLst>
            <pc:docMk/>
            <pc:sldMk cId="3865218447" sldId="2147376995"/>
            <ac:graphicFrameMk id="13" creationId="{072C65ED-A7E0-3DB2-6411-44CF73873399}"/>
          </ac:graphicFrameMkLst>
        </pc:graphicFrameChg>
        <pc:picChg chg="add mod">
          <ac:chgData name="Michelle Howard" userId="6677b74e-bdc8-41a5-a25a-f169616dacf3" providerId="ADAL" clId="{6E7AC2C6-5ED2-4200-8642-BC10D572A6F6}" dt="2026-10-07T12:09:35.999" v="6473" actId="1076"/>
          <ac:picMkLst>
            <pc:docMk/>
            <pc:sldMk cId="3865218447" sldId="2147376995"/>
            <ac:picMk id="19" creationId="{46AC24C2-D920-5D9A-CB5D-E05BB2E1C99D}"/>
          </ac:picMkLst>
        </pc:picChg>
      </pc:sldChg>
      <pc:sldChg chg="add ord">
        <pc:chgData name="Michelle Howard" userId="6677b74e-bdc8-41a5-a25a-f169616dacf3" providerId="ADAL" clId="{6E7AC2C6-5ED2-4200-8642-BC10D572A6F6}" dt="2026-10-07T11:54:40.601" v="6362"/>
        <pc:sldMkLst>
          <pc:docMk/>
          <pc:sldMk cId="2165171343" sldId="2147376996"/>
        </pc:sldMkLst>
      </pc:sldChg>
      <pc:sldChg chg="addSp delSp modSp add mod">
        <pc:chgData name="Michelle Howard" userId="6677b74e-bdc8-41a5-a25a-f169616dacf3" providerId="ADAL" clId="{6E7AC2C6-5ED2-4200-8642-BC10D572A6F6}" dt="2026-10-09T08:16:21.259" v="7478" actId="20577"/>
        <pc:sldMkLst>
          <pc:docMk/>
          <pc:sldMk cId="2511834750" sldId="2147376997"/>
        </pc:sldMkLst>
        <pc:spChg chg="mod">
          <ac:chgData name="Michelle Howard" userId="6677b74e-bdc8-41a5-a25a-f169616dacf3" providerId="ADAL" clId="{6E7AC2C6-5ED2-4200-8642-BC10D572A6F6}" dt="2026-10-07T11:42:04.514" v="6059" actId="14100"/>
          <ac:spMkLst>
            <pc:docMk/>
            <pc:sldMk cId="2511834750" sldId="2147376997"/>
            <ac:spMk id="2" creationId="{EEADBE32-97A1-F086-D084-F510D74EC4E8}"/>
          </ac:spMkLst>
        </pc:spChg>
        <pc:spChg chg="add mod">
          <ac:chgData name="Michelle Howard" userId="6677b74e-bdc8-41a5-a25a-f169616dacf3" providerId="ADAL" clId="{6E7AC2C6-5ED2-4200-8642-BC10D572A6F6}" dt="2026-10-09T08:14:15.695" v="7324" actId="1076"/>
          <ac:spMkLst>
            <pc:docMk/>
            <pc:sldMk cId="2511834750" sldId="2147376997"/>
            <ac:spMk id="16" creationId="{BE239E58-BC8C-22A4-A012-97044A736876}"/>
          </ac:spMkLst>
        </pc:spChg>
        <pc:spChg chg="mod">
          <ac:chgData name="Michelle Howard" userId="6677b74e-bdc8-41a5-a25a-f169616dacf3" providerId="ADAL" clId="{6E7AC2C6-5ED2-4200-8642-BC10D572A6F6}" dt="2026-10-09T08:16:21.259" v="7478" actId="20577"/>
          <ac:spMkLst>
            <pc:docMk/>
            <pc:sldMk cId="2511834750" sldId="2147376997"/>
            <ac:spMk id="17" creationId="{8F4D2932-AE01-0048-687B-D3714BE98139}"/>
          </ac:spMkLst>
        </pc:spChg>
        <pc:spChg chg="add mod">
          <ac:chgData name="Michelle Howard" userId="6677b74e-bdc8-41a5-a25a-f169616dacf3" providerId="ADAL" clId="{6E7AC2C6-5ED2-4200-8642-BC10D572A6F6}" dt="2026-10-09T08:14:15.695" v="7324" actId="1076"/>
          <ac:spMkLst>
            <pc:docMk/>
            <pc:sldMk cId="2511834750" sldId="2147376997"/>
            <ac:spMk id="21" creationId="{F32D13CE-5BFA-8F77-4A9B-648A3F5AB84B}"/>
          </ac:spMkLst>
        </pc:spChg>
      </pc:sldChg>
      <pc:sldChg chg="addSp delSp modSp add mod">
        <pc:chgData name="Michelle Howard" userId="6677b74e-bdc8-41a5-a25a-f169616dacf3" providerId="ADAL" clId="{6E7AC2C6-5ED2-4200-8642-BC10D572A6F6}" dt="2026-10-07T14:23:50.704" v="6819" actId="20577"/>
        <pc:sldMkLst>
          <pc:docMk/>
          <pc:sldMk cId="3248583110" sldId="2147376998"/>
        </pc:sldMkLst>
        <pc:spChg chg="mod">
          <ac:chgData name="Michelle Howard" userId="6677b74e-bdc8-41a5-a25a-f169616dacf3" providerId="ADAL" clId="{6E7AC2C6-5ED2-4200-8642-BC10D572A6F6}" dt="2026-10-07T14:16:45.398" v="6633" actId="20577"/>
          <ac:spMkLst>
            <pc:docMk/>
            <pc:sldMk cId="3248583110" sldId="2147376998"/>
            <ac:spMk id="2" creationId="{DC5D7D2B-5E69-01FC-0B3A-9DEA77AEE41C}"/>
          </ac:spMkLst>
        </pc:spChg>
        <pc:spChg chg="add mod">
          <ac:chgData name="Michelle Howard" userId="6677b74e-bdc8-41a5-a25a-f169616dacf3" providerId="ADAL" clId="{6E7AC2C6-5ED2-4200-8642-BC10D572A6F6}" dt="2026-10-07T14:17:39.636" v="6641"/>
          <ac:spMkLst>
            <pc:docMk/>
            <pc:sldMk cId="3248583110" sldId="2147376998"/>
            <ac:spMk id="15" creationId="{5C176B5C-CF61-E792-7D9D-F7E0D1B36174}"/>
          </ac:spMkLst>
        </pc:spChg>
        <pc:spChg chg="add mod">
          <ac:chgData name="Michelle Howard" userId="6677b74e-bdc8-41a5-a25a-f169616dacf3" providerId="ADAL" clId="{6E7AC2C6-5ED2-4200-8642-BC10D572A6F6}" dt="2026-10-07T14:18:57.622" v="6772" actId="1076"/>
          <ac:spMkLst>
            <pc:docMk/>
            <pc:sldMk cId="3248583110" sldId="2147376998"/>
            <ac:spMk id="20" creationId="{7036F98C-CF9C-7C25-D840-895393945C80}"/>
          </ac:spMkLst>
        </pc:spChg>
        <pc:spChg chg="add mod">
          <ac:chgData name="Michelle Howard" userId="6677b74e-bdc8-41a5-a25a-f169616dacf3" providerId="ADAL" clId="{6E7AC2C6-5ED2-4200-8642-BC10D572A6F6}" dt="2026-10-07T14:23:50.704" v="6819" actId="20577"/>
          <ac:spMkLst>
            <pc:docMk/>
            <pc:sldMk cId="3248583110" sldId="2147376998"/>
            <ac:spMk id="24" creationId="{F3D1E3D2-8713-D7FF-1822-3BF2946A54C2}"/>
          </ac:spMkLst>
        </pc:spChg>
        <pc:picChg chg="add mod">
          <ac:chgData name="Michelle Howard" userId="6677b74e-bdc8-41a5-a25a-f169616dacf3" providerId="ADAL" clId="{6E7AC2C6-5ED2-4200-8642-BC10D572A6F6}" dt="2026-10-07T14:19:18.977" v="6776" actId="1076"/>
          <ac:picMkLst>
            <pc:docMk/>
            <pc:sldMk cId="3248583110" sldId="2147376998"/>
            <ac:picMk id="27" creationId="{F2AC97AE-870F-186D-226B-BD87493F29C0}"/>
          </ac:picMkLst>
        </pc:picChg>
      </pc:sldChg>
      <pc:sldChg chg="addSp delSp modSp add mod">
        <pc:chgData name="Michelle Howard" userId="6677b74e-bdc8-41a5-a25a-f169616dacf3" providerId="ADAL" clId="{6E7AC2C6-5ED2-4200-8642-BC10D572A6F6}" dt="2026-10-07T14:57:48.042" v="6947" actId="1076"/>
        <pc:sldMkLst>
          <pc:docMk/>
          <pc:sldMk cId="167947878" sldId="2147376999"/>
        </pc:sldMkLst>
        <pc:spChg chg="mod">
          <ac:chgData name="Michelle Howard" userId="6677b74e-bdc8-41a5-a25a-f169616dacf3" providerId="ADAL" clId="{6E7AC2C6-5ED2-4200-8642-BC10D572A6F6}" dt="2026-10-07T14:57:13.389" v="6936" actId="1076"/>
          <ac:spMkLst>
            <pc:docMk/>
            <pc:sldMk cId="167947878" sldId="2147376999"/>
            <ac:spMk id="2" creationId="{DC5D7D2B-5E69-01FC-0B3A-9DEA77AEE41C}"/>
          </ac:spMkLst>
        </pc:spChg>
        <pc:spChg chg="mod">
          <ac:chgData name="Michelle Howard" userId="6677b74e-bdc8-41a5-a25a-f169616dacf3" providerId="ADAL" clId="{6E7AC2C6-5ED2-4200-8642-BC10D572A6F6}" dt="2026-10-07T14:57:17.440" v="6937" actId="1076"/>
          <ac:spMkLst>
            <pc:docMk/>
            <pc:sldMk cId="167947878" sldId="2147376999"/>
            <ac:spMk id="24" creationId="{F3D1E3D2-8713-D7FF-1822-3BF2946A54C2}"/>
          </ac:spMkLst>
        </pc:spChg>
        <pc:spChg chg="add mod">
          <ac:chgData name="Michelle Howard" userId="6677b74e-bdc8-41a5-a25a-f169616dacf3" providerId="ADAL" clId="{6E7AC2C6-5ED2-4200-8642-BC10D572A6F6}" dt="2026-10-07T14:57:36.818" v="6944" actId="1076"/>
          <ac:spMkLst>
            <pc:docMk/>
            <pc:sldMk cId="167947878" sldId="2147376999"/>
            <ac:spMk id="28" creationId="{2EC47ADE-816A-553B-DE88-4BD9D432C75E}"/>
          </ac:spMkLst>
        </pc:spChg>
        <pc:picChg chg="add mod">
          <ac:chgData name="Michelle Howard" userId="6677b74e-bdc8-41a5-a25a-f169616dacf3" providerId="ADAL" clId="{6E7AC2C6-5ED2-4200-8642-BC10D572A6F6}" dt="2026-10-07T14:57:42.518" v="6946" actId="1076"/>
          <ac:picMkLst>
            <pc:docMk/>
            <pc:sldMk cId="167947878" sldId="2147376999"/>
            <ac:picMk id="16" creationId="{D2F9621D-6E7C-9A82-C442-EBA72A063C28}"/>
          </ac:picMkLst>
        </pc:picChg>
        <pc:picChg chg="add mod">
          <ac:chgData name="Michelle Howard" userId="6677b74e-bdc8-41a5-a25a-f169616dacf3" providerId="ADAL" clId="{6E7AC2C6-5ED2-4200-8642-BC10D572A6F6}" dt="2026-10-07T14:57:48.042" v="6947" actId="1076"/>
          <ac:picMkLst>
            <pc:docMk/>
            <pc:sldMk cId="167947878" sldId="2147376999"/>
            <ac:picMk id="19" creationId="{5E71A075-0805-2506-8727-619A89A48EBC}"/>
          </ac:picMkLst>
        </pc:picChg>
        <pc:picChg chg="add mod">
          <ac:chgData name="Michelle Howard" userId="6677b74e-bdc8-41a5-a25a-f169616dacf3" providerId="ADAL" clId="{6E7AC2C6-5ED2-4200-8642-BC10D572A6F6}" dt="2026-10-07T14:57:40.775" v="6945" actId="1076"/>
          <ac:picMkLst>
            <pc:docMk/>
            <pc:sldMk cId="167947878" sldId="2147376999"/>
            <ac:picMk id="25" creationId="{8A9E1DDD-1657-8FEB-05CF-18CF1634D382}"/>
          </ac:picMkLst>
        </pc:picChg>
      </pc:sldChg>
      <pc:sldChg chg="addSp delSp modSp add mod ord">
        <pc:chgData name="Michelle Howard" userId="6677b74e-bdc8-41a5-a25a-f169616dacf3" providerId="ADAL" clId="{6E7AC2C6-5ED2-4200-8642-BC10D572A6F6}" dt="2026-10-09T09:02:04.475" v="7796"/>
        <pc:sldMkLst>
          <pc:docMk/>
          <pc:sldMk cId="1694623440" sldId="2147377000"/>
        </pc:sldMkLst>
        <pc:spChg chg="mod">
          <ac:chgData name="Michelle Howard" userId="6677b74e-bdc8-41a5-a25a-f169616dacf3" providerId="ADAL" clId="{6E7AC2C6-5ED2-4200-8642-BC10D572A6F6}" dt="2026-10-09T08:24:57.135" v="7794" actId="20577"/>
          <ac:spMkLst>
            <pc:docMk/>
            <pc:sldMk cId="1694623440" sldId="2147377000"/>
            <ac:spMk id="2" creationId="{EEADBE32-97A1-F086-D084-F510D74EC4E8}"/>
          </ac:spMkLst>
        </pc:spChg>
        <pc:spChg chg="add mod">
          <ac:chgData name="Michelle Howard" userId="6677b74e-bdc8-41a5-a25a-f169616dacf3" providerId="ADAL" clId="{6E7AC2C6-5ED2-4200-8642-BC10D572A6F6}" dt="2026-10-09T08:19:38.036" v="7706" actId="1076"/>
          <ac:spMkLst>
            <pc:docMk/>
            <pc:sldMk cId="1694623440" sldId="2147377000"/>
            <ac:spMk id="15" creationId="{7798AE9D-2E26-FB76-ED4F-18035AD509C3}"/>
          </ac:spMkLst>
        </pc:spChg>
        <pc:spChg chg="del mod">
          <ac:chgData name="Michelle Howard" userId="6677b74e-bdc8-41a5-a25a-f169616dacf3" providerId="ADAL" clId="{6E7AC2C6-5ED2-4200-8642-BC10D572A6F6}" dt="2026-10-09T08:17:06.715" v="7515" actId="478"/>
          <ac:spMkLst>
            <pc:docMk/>
            <pc:sldMk cId="1694623440" sldId="2147377000"/>
            <ac:spMk id="16" creationId="{BE239E58-BC8C-22A4-A012-97044A736876}"/>
          </ac:spMkLst>
        </pc:spChg>
        <pc:spChg chg="del mod">
          <ac:chgData name="Michelle Howard" userId="6677b74e-bdc8-41a5-a25a-f169616dacf3" providerId="ADAL" clId="{6E7AC2C6-5ED2-4200-8642-BC10D572A6F6}" dt="2026-10-09T08:16:59.284" v="7510" actId="478"/>
          <ac:spMkLst>
            <pc:docMk/>
            <pc:sldMk cId="1694623440" sldId="2147377000"/>
            <ac:spMk id="17" creationId="{8F4D2932-AE01-0048-687B-D3714BE98139}"/>
          </ac:spMkLst>
        </pc:spChg>
        <pc:spChg chg="del">
          <ac:chgData name="Michelle Howard" userId="6677b74e-bdc8-41a5-a25a-f169616dacf3" providerId="ADAL" clId="{6E7AC2C6-5ED2-4200-8642-BC10D572A6F6}" dt="2026-10-09T08:17:04.607" v="7513" actId="478"/>
          <ac:spMkLst>
            <pc:docMk/>
            <pc:sldMk cId="1694623440" sldId="2147377000"/>
            <ac:spMk id="21" creationId="{F32D13CE-5BFA-8F77-4A9B-648A3F5AB84B}"/>
          </ac:spMkLst>
        </pc:spChg>
        <pc:spChg chg="add mod">
          <ac:chgData name="Michelle Howard" userId="6677b74e-bdc8-41a5-a25a-f169616dacf3" providerId="ADAL" clId="{6E7AC2C6-5ED2-4200-8642-BC10D572A6F6}" dt="2026-10-09T08:20:59.945" v="7771" actId="20577"/>
          <ac:spMkLst>
            <pc:docMk/>
            <pc:sldMk cId="1694623440" sldId="2147377000"/>
            <ac:spMk id="25" creationId="{FD72FEDD-7ECA-9E43-D843-BE4646E42889}"/>
          </ac:spMkLst>
        </pc:spChg>
        <pc:picChg chg="add mod">
          <ac:chgData name="Michelle Howard" userId="6677b74e-bdc8-41a5-a25a-f169616dacf3" providerId="ADAL" clId="{6E7AC2C6-5ED2-4200-8642-BC10D572A6F6}" dt="2026-10-09T08:19:48.222" v="7711" actId="1076"/>
          <ac:picMkLst>
            <pc:docMk/>
            <pc:sldMk cId="1694623440" sldId="2147377000"/>
            <ac:picMk id="20" creationId="{A3C1212F-0BE6-0EB9-9C47-2F6B7B153714}"/>
          </ac:picMkLst>
        </pc:picChg>
      </pc:sldChg>
    </pc:docChg>
  </pc:docChgLst>
</pc:chgInfo>
</file>

<file path=ppt/comments/modernComment_7FFE5F49_CE8BB74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E01E9F-9DD3-408C-9C4B-63854A45C192}" authorId="{DEE7D30A-7B24-2B78-9A57-2B9B0AF5D5F6}" created="2026-09-10T10:29:33.994">
    <pc:sldMkLst xmlns:pc="http://schemas.microsoft.com/office/powerpoint/2013/main/command">
      <pc:docMk/>
      <pc:sldMk cId="3465262912" sldId="2147376969"/>
    </pc:sldMkLst>
    <p188:txBody>
      <a:bodyPr/>
      <a:lstStyle/>
      <a:p>
        <a:r>
          <a:rPr lang="en-GB"/>
          <a:t>Make sure this matches slide 2. for the numbers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67068-1933-4B62-B5F9-E73BCEE07083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3C5A0-F0D5-4061-850B-8E884C0F9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66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ailydeliciousthai.blogspot.com/p/muffins-scones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nd/3.0/" TargetMode="Externa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63B3A-2D3D-585A-AF8E-AA6B75920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7B4B84-B2CD-B043-0AEB-441BBB7C2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70B4E-5CE7-C328-CFF3-2CB4678C0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BB292-0F8E-D402-D69A-2412AEB92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234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21DE0-9024-372D-9D08-84D7125A7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F76C8-14B2-F862-3891-A8A66E2F36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FE1D2-EE99-5438-A03D-A94ABBF08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F4C68-DADF-BBBB-B9CD-6D308FDE0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818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E4846-B444-7E79-5A3B-75A302A95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61FF6-5FB3-9AA0-CA74-74819E54AB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0356C-C13E-0DB6-8CE1-54CD6098D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2 Burns - Hot liquids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Grilled lemon exploded causing oil to splash in a colleague's eye (LTI)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Spilt hot water on chest. Onsite first aid given.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 Hit by Moving Object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dropped plates on another colleague's foot (LTI)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 Slip and Trip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slipped on a wet floor on the way to the site toilets (non catering area)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2 Cuts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cut their hand on a sharp edge of shelving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cut their hand whilst cleaning a water dispenser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 Contact with Chemicals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Chemical splashed in eye whilst mopping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41FFC-618F-30C9-33F3-E2B9A9FEA1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858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E4846-B444-7E79-5A3B-75A302A95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61FF6-5FB3-9AA0-CA74-74819E54AB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0356C-C13E-0DB6-8CE1-54CD6098D5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2 Burns - Hot liquids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Grilled lemon exploded causing oil to splash in a colleague's eye (LTI)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Spilt hot water on chest. Onsite first aid given.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 Hit by Moving Object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dropped plates on another colleague's foot (LTI)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 Slip and Trip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slipped on a wet floor on the way to the site toilets (non catering area)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2 Cuts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cut their hand on a sharp edge of shelving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Colleague cut their hand whilst cleaning a water dispenser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1 Contact with Chemicals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Chemical splashed in eye whilst mopping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/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41FFC-618F-30C9-33F3-E2B9A9FEA1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132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9F2CD-1A2C-0618-E958-226763709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32486-CB8E-4E9A-A50F-0FE663E4FE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7B02E-67DC-46AD-141A-8AD457AA6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5A865-DDD1-E0DC-7D81-9C6A2036B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779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593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690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7404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21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6896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F3273-DBA3-EDFF-6D41-BE3C29B4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6B600-54B6-1863-EF01-8DFAEDD965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37B0C5-1E11-34A9-9895-2DE9F1EF9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D5B90-DE80-3659-F668-710740E3C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815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1529A-94C4-48C6-E38B-992367E6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4497D-5444-D260-F1C3-3D30597C1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1A0DE-F798-1B34-B54F-D261F05A8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E8911-0553-7279-9489-2A6AB20B99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803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1529A-94C4-48C6-E38B-992367E6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4497D-5444-D260-F1C3-3D30597C1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1A0DE-F798-1B34-B54F-D261F05A8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E8911-0553-7279-9489-2A6AB20B99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495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1529A-94C4-48C6-E38B-992367E6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4497D-5444-D260-F1C3-3D30597C10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1A0DE-F798-1B34-B54F-D261F05A8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E8911-0553-7279-9489-2A6AB20B99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282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AE678-9B36-5503-777E-E5DD49D22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9A932A-F517-41DC-F0D4-41EDEFA85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E6AB2F-C386-D120-9651-66EA2FBF7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hlinkClick r:id="rId3" tooltip="https://dailydeliciousthai.blogspot.com/p/muffins-scones.html"/>
              </a:rPr>
              <a:t>This Photo</a:t>
            </a:r>
            <a:r>
              <a:rPr lang="en-GB" sz="1200"/>
              <a:t> by Unknown Author is licensed under </a:t>
            </a:r>
            <a:r>
              <a:rPr lang="en-GB" sz="1200">
                <a:hlinkClick r:id="rId4" tooltip="https://creativecommons.org/licenses/by-nc-nd/3.0/"/>
              </a:rPr>
              <a:t>CC BY-NC-ND</a:t>
            </a:r>
            <a:endParaRPr lang="en-GB" sz="1200"/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DC407-B7E3-43A8-B13E-E10390CF2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00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8576C-BA49-DB18-AB71-E9DCF183E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4F95DD-6E02-CF06-ED3F-ED05800FC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E2BAF-BF65-5F6A-E10A-6FCC1B080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8B9D1-1AF9-C56F-F3E5-EEAA497BD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371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03488-1482-8096-F127-398098026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36D4A-AA3D-61EF-875A-D74D525A9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19979-64B0-0B2F-10CA-4C36F31AF1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0F631-274A-35BD-C765-307A0EB1C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2CEA75-6651-444B-A8DD-FD1E8776EB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8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B9A8-5C2F-B564-BC0F-1EE8FD011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985F34-A0DA-C4EA-0DE8-10CF44124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F9ED3-F597-3F46-9F9F-75EF1C27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F93DB-6563-0455-4C07-ECBD39A9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F2562-2E9D-F18F-7B17-42EE0BCD6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7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F3AB-0D62-1C22-5295-ED86E232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B763F-6D35-7127-35AF-CF2F61D11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F5D433-8563-089E-5893-78ADD6A1E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B9E8E-D781-9AF9-1E0B-687CCD45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A11C7-960E-191B-9B5B-5DD26BF38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97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99885-4F9F-2FE1-62C3-F0E979D4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CCDDAB-86C6-C32F-826A-B037FFB4E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07D36-349C-C9F4-5CE9-957EB299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0DB43-124C-3D9A-EE79-A41B83FC2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E4E98-EB53-8FC4-F01D-A3950110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72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CE16-82C2-786E-B3AC-8B49FC2C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ABA70-06C5-83A3-440D-569A5B1641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54219-6087-980C-6549-A8519E035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63809-4408-1565-18E5-E8787FE0A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BBCF2-5CDE-0359-AC2C-806C557F5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21C50-0162-038F-2029-B63391072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11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F895C-58A1-7014-C408-4C936423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4664B-D1A6-B562-7A86-006EEFCDCF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A64EDB-FE36-AA19-B262-3A154659A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F4C1A-7132-29FB-C198-9BE6641931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1C5F99-4633-E306-B724-AC941150A8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D9830E-D3AC-A2C9-0478-20F5D72B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92D772-38C9-D84A-2BAE-A9378352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B5AB32-C693-0178-9FB2-EA6691FB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39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43739-7F6F-77D9-FD25-CC8A7C234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3D125C-1B7C-90AE-A1CE-96F8E12CB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1A137B-268F-6994-28A0-F28E2902D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83F75-9484-75EF-E465-0E782F565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38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B043EA-A889-63CF-02CF-8D606CC0F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7F86D-B76C-A076-A0AC-B30A33601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93D56-D31F-7AA0-C201-00B08B98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63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14D57-235F-C4ED-8060-5B74041D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4AD89-9400-06D6-8EDD-08BA070DA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DBEA7-EFAC-7900-76AC-C3B9BD1CB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18C70-F859-69BB-7ECD-0853376B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3047C-5A95-DA5B-69B7-6658538CB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A2206-074C-49B0-5F13-B9BFF6FF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19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105D-8EB9-1E44-D875-DCBF00571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FCA205-AC87-8EF4-B420-AE18227BAE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7C4FE-8530-62B9-D978-60B550DB09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299FF-1AA0-B25A-041A-0B5E61054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48DB5A-9204-6CCE-D093-E0D9A6FB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E0C79-4F5D-A57E-7966-91D9E67F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022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2A0A-4CCA-12F2-E4DC-2ACFE361C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C84E0-E488-5464-EAB4-6C7D97C554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492F7-4CC1-4912-1250-093FA2478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730E0-2A0D-4ACF-9633-1FFC0E908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596D8-987E-DD01-E8F2-EB853355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93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7434A9-5375-665A-8EC1-9022D9EB8E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75508-0B37-3596-6BA5-EFB4D424F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34CC-BF5C-3AB9-9B4D-EA8871FD6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FC0526-38EB-8F82-CA01-4EFD32E30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070FA-1E0A-99F4-BC8C-999523B9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566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D4DC2-1089-AACC-12A9-4973E025B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7FB518-A7CF-833E-D0FD-D9A5B1F2C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3805-C1D8-8719-B079-DFFD7862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7C32C-E091-100F-6FA2-9B8B2A7F7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3E3C4-2F20-0013-69D2-E4252528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8036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1F557-2B11-2FD0-4CC6-9BFA7975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A39EA-6C1E-FD33-5779-A7BB601DB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F3C79-A132-3974-F01A-A2A0AC5E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133A0-71A8-696E-BBF3-5B377BE80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7F467-0FAD-7B9C-64B4-3CCC0598D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552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FF69C-5069-DB76-A3F2-2C6A2F2A7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F130D-DCCE-2C8C-BD61-202DAB4A5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682F-B17D-426B-2710-737CC9EE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44B69-E0D2-E140-0EE4-629E83E8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8D709-8302-C819-5D21-DB3DB5ED4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399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18EE5-B1AE-E648-E134-A47FC7AB8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3DACD-08BC-5CC1-9B94-804D45CAE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E662AD-BEB6-576F-1215-FFA4E8240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54EB9-D390-4EBB-A4A9-034E8673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179EB-702A-EC54-E944-64BD7DA6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266768-3F7D-6374-7730-A613C7FE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67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6FE7-03DC-012B-3F5A-4468FE8F3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433A6-A272-6FC9-3360-E7B4B3E49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C4593-B322-BCE6-C59C-078503ACE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56F58-5A5F-2A62-CB31-7490C9FF14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19E7CA-3A21-2E18-D93F-2236130C0B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05483-DCCE-D13B-71AD-65947F4C2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DB7E4E-19A2-5D82-2188-45B59788D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3A7055-CBAB-3B14-888B-9CFD96CBA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14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02567-03CB-723C-DEE6-B3A487B48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22016-3BFC-E566-A9FC-5D8B6154B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064B7-7593-FC76-79AA-42086519A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9CF440-1762-2450-CDA1-DCBE2F62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079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3A790-4EDA-23C7-D294-2E7A40DE8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3B0E5A-FC2E-AF25-2EF2-C31FA022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D9DA9-0603-76E6-AF8C-42CFED39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37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34C3-3D41-4539-F3AC-B727F073F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8BBA5-C201-34AD-D563-20BF99583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AB5B4-8622-8BB8-CFFE-72D4F2248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38D4D-3114-01F1-527D-10BDB100C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08FEC0-1DE0-5658-7A46-C55B18D8F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6DDB5-5575-8277-D2FB-E913A56FF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4170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1C89A-BD06-0AE3-909B-41E64B74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BA18B4-572C-D3C3-C04B-53AECC94C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3A5B-9CCB-F482-D25F-4A320CC15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4FD68-9D4C-5D44-9338-D926C0C86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E94E2-5C28-389E-F5E1-006D4FEB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5B5B58-F5DC-B18D-458C-FA0B0D1E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953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3080F-1C87-F8AA-CCB5-7489A627A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9E4368-3726-C922-CC98-6CEA3F813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F56D-DBCB-FC8B-50FD-D663C1DEC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06324-8DAE-36B9-7248-4FB9DC724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4EAEA-9EED-8707-718D-62B9115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7355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49B875-4D0D-8F78-568F-41584E506A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30DBFA-C795-7645-DC70-59F851AB0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68BEB4-59C1-122B-8B60-A1DFA409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5077D-3652-AD2F-3E45-65C88D28A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B9886-B71A-91B4-3378-7EDFFB4E1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0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60BE48-D757-73C6-240E-033BD31FF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BFCB9-653A-1FDA-C2FA-D79F294C4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71FA9-E584-758E-4E66-257660EF20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20AAFD-FAF0-4E84-BCFF-2A78AF174191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4F706-A230-1E1C-FE86-EBF81B9CC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D7793-A77B-F956-D422-0DE65608B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BFC36F-0EFA-42F8-94DF-8262713BEDD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7CCC-801A-7D86-9213-757A153F3BE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904675" y="6657340"/>
            <a:ext cx="4064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21717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2E2932-0647-4568-8E3B-206FCF91B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3CF34-8554-526C-9E13-24FB6451D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129AA-B55E-5277-B590-4A372C5F0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B1D93-5321-4498-813C-402AE98F8838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4029B-44D3-C5E6-BF59-4754871A52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225D0-4889-1212-F881-3E6AF43F2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F0626-C4FA-4A65-B3C3-688AF19F76A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D1E14E-1014-86D5-667B-EEF667627EA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904675" y="6657340"/>
            <a:ext cx="4064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53906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sv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hyperlink" Target="https://www.mycompasshse.co.uk/sector-hse/chco/lessons-learnt/" TargetMode="External"/><Relationship Id="rId12" Type="http://schemas.openxmlformats.org/officeDocument/2006/relationships/hyperlink" Target="https://www.mycompasshse.co.uk/media/cszpitih/2683monthly-allergen-audit-fs-f-008-02pdf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11" Type="http://schemas.openxmlformats.org/officeDocument/2006/relationships/hyperlink" Target="https://www.mycompasshse.co.uk/media/42vnhvq1/co24_com_stst_047503_singles-compressed.pdf" TargetMode="External"/><Relationship Id="rId5" Type="http://schemas.openxmlformats.org/officeDocument/2006/relationships/image" Target="../media/image7.svg"/><Relationship Id="rId10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hyperlink" Target="https://www.mycompasshse.co.uk/sector-hse/chco/lessons-learn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10.jpe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18/10/relationships/comments" Target="../comments/modernComment_7FFE5F49_CE8BB740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svg"/><Relationship Id="rId11" Type="http://schemas.openxmlformats.org/officeDocument/2006/relationships/image" Target="../media/image6.png"/><Relationship Id="rId5" Type="http://schemas.openxmlformats.org/officeDocument/2006/relationships/image" Target="../media/image10.jpeg"/><Relationship Id="rId10" Type="http://schemas.openxmlformats.org/officeDocument/2006/relationships/image" Target="../media/image5.jpe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openxmlformats.org/officeDocument/2006/relationships/image" Target="../media/image15.emf"/><Relationship Id="rId5" Type="http://schemas.openxmlformats.org/officeDocument/2006/relationships/image" Target="../media/image14.sv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0.jpeg"/><Relationship Id="rId9" Type="http://schemas.openxmlformats.org/officeDocument/2006/relationships/hyperlink" Target="https://www.mycompasshse.co.uk/compliance/certificates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14.svg"/><Relationship Id="rId10" Type="http://schemas.openxmlformats.org/officeDocument/2006/relationships/image" Target="../media/image17.svg"/><Relationship Id="rId4" Type="http://schemas.openxmlformats.org/officeDocument/2006/relationships/image" Target="../media/image10.jpeg"/><Relationship Id="rId9" Type="http://schemas.openxmlformats.org/officeDocument/2006/relationships/hyperlink" Target="https://live.origamirisk.com/Origami/IncidentEntry/Direct?token=DNtMWu3CO%2Fy23a0TMn2BYLLpomD4WrV5azJdab7YuSO3bhKVAqx%2FSL4He2IU4T7sPpg8F1YLSB7iIHwfcC6UaeoAlVaBCy6scw6dd%2B6tHPqZSgwuhecMOsDXe5%2FWOUcO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11" Type="http://schemas.openxmlformats.org/officeDocument/2006/relationships/image" Target="../media/image20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0.jpe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hyperlink" Target="https://www.mycompasshse.co.uk/media/r3xkrrjk/ghp-9-cooking-fsghp00903.pdf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ycompasshse.co.uk/compliance/website-updates/" TargetMode="External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4.svg"/><Relationship Id="rId10" Type="http://schemas.openxmlformats.org/officeDocument/2006/relationships/image" Target="../media/image16.svg"/><Relationship Id="rId4" Type="http://schemas.openxmlformats.org/officeDocument/2006/relationships/image" Target="../media/image10.jpeg"/><Relationship Id="rId9" Type="http://schemas.openxmlformats.org/officeDocument/2006/relationships/image" Target="../media/image6.png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hyperlink" Target="https://www.mycompasshse.co.uk/media/mmeprqbr/stccs-07-use-of-deep-fat-fryers-v5-editable.pdf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ycompasshse.co.uk/compliance/website-updates/" TargetMode="External"/><Relationship Id="rId11" Type="http://schemas.openxmlformats.org/officeDocument/2006/relationships/image" Target="../media/image23.emf"/><Relationship Id="rId5" Type="http://schemas.openxmlformats.org/officeDocument/2006/relationships/image" Target="../media/image14.svg"/><Relationship Id="rId15" Type="http://schemas.openxmlformats.org/officeDocument/2006/relationships/image" Target="../media/image24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0.jpeg"/><Relationship Id="rId9" Type="http://schemas.openxmlformats.org/officeDocument/2006/relationships/image" Target="../media/image6.png"/><Relationship Id="rId14" Type="http://schemas.openxmlformats.org/officeDocument/2006/relationships/hyperlink" Target="https://www.mycompasshse.co.uk/media/kh5ci13g/stccs-08-cleaning-deep-fat-fryers-v4-editable.pd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6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11" Type="http://schemas.openxmlformats.org/officeDocument/2006/relationships/hyperlink" Target="https://nam11.safelinks.protection.outlook.com/?url=https%3A%2F%2Fapp-next.workjam.com%2Fknowledge-center%2F0cf36523-fb6d-435c-94c3-85dab7e8f02a&amp;data=05%7C02%7Cmichelle.howard1%40chandcogroup.com%7C9994f2f9b1c146bc7e5d08df1ad94683%7Ccd62b7dd4b4844bd90e7e143a22c8ead%7C0%7C0%7C639259192664573636%7CUnknown%7CTWFpbGZsb3d8eyJFbXB0eU1hcGkiOnRydWUsIlYiOiIwLjAuMDAwMCIsIlAiOiJXaW4zMiIsIkFOIjoiTWFpbCIsIldUIjoyfQ%3D%3D%7C0%7C%7C%7C&amp;sdata=B4W6QBqYEhycPyPG6EdiOYVma0sZzfje%2FBUhVrD1owM%3D&amp;reserved=0" TargetMode="External"/><Relationship Id="rId5" Type="http://schemas.openxmlformats.org/officeDocument/2006/relationships/image" Target="../media/image7.svg"/><Relationship Id="rId10" Type="http://schemas.openxmlformats.org/officeDocument/2006/relationships/image" Target="../media/image6.png"/><Relationship Id="rId4" Type="http://schemas.openxmlformats.org/officeDocument/2006/relationships/image" Target="../media/image10.jpeg"/><Relationship Id="rId9" Type="http://schemas.openxmlformats.org/officeDocument/2006/relationships/image" Target="../media/image5.jpeg"/><Relationship Id="rId1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9.sv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11" Type="http://schemas.openxmlformats.org/officeDocument/2006/relationships/image" Target="../media/image28.emf"/><Relationship Id="rId5" Type="http://schemas.openxmlformats.org/officeDocument/2006/relationships/image" Target="../media/image7.svg"/><Relationship Id="rId15" Type="http://schemas.openxmlformats.org/officeDocument/2006/relationships/image" Target="../media/image31.sv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0.jpeg"/><Relationship Id="rId9" Type="http://schemas.openxmlformats.org/officeDocument/2006/relationships/hyperlink" Target="https://forms.office.com/pages/responsepage.aspx?id=3bdizUhLvUSQ5-FDoiyOrUK1Dv2uvYxLnr9JGCZuogJUNVlQR0xUU01WWTRUUE5CWTNaVUZYQjRGRi4u&amp;route=shorturl" TargetMode="External"/><Relationship Id="rId1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hyperlink" Target="mailto:ourplanetpromise@compass-group.co.u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10" Type="http://schemas.openxmlformats.org/officeDocument/2006/relationships/image" Target="../media/image33.png"/><Relationship Id="rId4" Type="http://schemas.openxmlformats.org/officeDocument/2006/relationships/image" Target="../media/image10.jpeg"/><Relationship Id="rId9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hyperlink" Target="https://dailydeliciousthai.blogspot.com/p/muffins-scones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mycompasshse.co.uk/media/cezezzfj/ghp-11-food-service-fsghp01161.pdf" TargetMode="External"/><Relationship Id="rId11" Type="http://schemas.openxmlformats.org/officeDocument/2006/relationships/image" Target="../media/image35.jpeg"/><Relationship Id="rId5" Type="http://schemas.openxmlformats.org/officeDocument/2006/relationships/image" Target="../media/image7.svg"/><Relationship Id="rId10" Type="http://schemas.openxmlformats.org/officeDocument/2006/relationships/image" Target="../media/image34.png"/><Relationship Id="rId4" Type="http://schemas.openxmlformats.org/officeDocument/2006/relationships/image" Target="../media/image10.jpe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9.png"/><Relationship Id="rId7" Type="http://schemas.openxmlformats.org/officeDocument/2006/relationships/hyperlink" Target="https://www.mycompasshse.co.uk/news/out-of-hours-hse-contact-wc-06012025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hse@compass-group.co.uk" TargetMode="External"/><Relationship Id="rId5" Type="http://schemas.openxmlformats.org/officeDocument/2006/relationships/image" Target="../media/image7.svg"/><Relationship Id="rId4" Type="http://schemas.openxmlformats.org/officeDocument/2006/relationships/image" Target="../media/image10.jpe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20262E-28E0-075E-0845-D303B13C6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7EE9E-08AA-8CDD-88BE-22A3C846B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05" y="1841527"/>
            <a:ext cx="2743200" cy="2989263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indent="0" algn="ctr">
              <a:buNone/>
            </a:pPr>
            <a:endParaRPr lang="en-GB" sz="4000" dirty="0">
              <a:latin typeface="Calibri Light"/>
              <a:ea typeface="Calibri Light"/>
              <a:cs typeface="Calibri Light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GB" sz="4000" dirty="0">
                <a:latin typeface="Calibri Light"/>
                <a:ea typeface="Calibri Light"/>
                <a:cs typeface="Calibri Light"/>
              </a:rPr>
              <a:t> Monthly HSE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sz="4000" dirty="0">
                <a:latin typeface="Calibri Light"/>
                <a:ea typeface="Calibri Light"/>
                <a:cs typeface="Calibri Light"/>
              </a:rPr>
              <a:t>Review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en-GB" sz="4000" dirty="0">
                <a:latin typeface="Calibri Light"/>
                <a:ea typeface="Calibri Light"/>
                <a:cs typeface="Calibri Light"/>
              </a:rPr>
              <a:t>Oct 2026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666A68-4239-A892-4BEE-BFE89D70D534}"/>
              </a:ext>
            </a:extLst>
          </p:cNvPr>
          <p:cNvGrpSpPr/>
          <p:nvPr/>
        </p:nvGrpSpPr>
        <p:grpSpPr>
          <a:xfrm>
            <a:off x="1" y="113550"/>
            <a:ext cx="3228230" cy="1341539"/>
            <a:chOff x="0" y="113550"/>
            <a:chExt cx="4150581" cy="140912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0A3697-2D8C-AA72-CF69-D005E27A2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8879"/>
              <a:ext cx="1343025" cy="140379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AF8329-4C60-C9EE-7C49-09C4B08A2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7352" y="121316"/>
              <a:ext cx="1118040" cy="140135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53B8232-835A-816A-60A8-FA277EDF1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5636" y="113550"/>
              <a:ext cx="1804945" cy="1409124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5C2FE8C-C745-EC71-48E6-65C27DB2C832}"/>
              </a:ext>
            </a:extLst>
          </p:cNvPr>
          <p:cNvGrpSpPr/>
          <p:nvPr/>
        </p:nvGrpSpPr>
        <p:grpSpPr>
          <a:xfrm>
            <a:off x="283518" y="5016816"/>
            <a:ext cx="2665249" cy="1359824"/>
            <a:chOff x="6050004" y="5315438"/>
            <a:chExt cx="2665249" cy="1359824"/>
          </a:xfrm>
        </p:grpSpPr>
        <p:pic>
          <p:nvPicPr>
            <p:cNvPr id="7" name="Picture 6" descr="CH &amp; Co Catering Ltd | Royal Warrant Holders Association">
              <a:extLst>
                <a:ext uri="{FF2B5EF4-FFF2-40B4-BE49-F238E27FC236}">
                  <a16:creationId xmlns:a16="http://schemas.microsoft.com/office/drawing/2014/main" id="{8B20A126-3789-E4C3-F17A-7E7FBCEA6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72228" y="5315438"/>
              <a:ext cx="1343025" cy="1352550"/>
            </a:xfrm>
            <a:prstGeom prst="rect">
              <a:avLst/>
            </a:prstGeom>
          </p:spPr>
        </p:pic>
        <p:pic>
          <p:nvPicPr>
            <p:cNvPr id="12" name="Picture 2" descr="Chef de Partie Monday - Thursday, London - Forces Families Jobs">
              <a:extLst>
                <a:ext uri="{FF2B5EF4-FFF2-40B4-BE49-F238E27FC236}">
                  <a16:creationId xmlns:a16="http://schemas.microsoft.com/office/drawing/2014/main" id="{3E055F00-DC45-BF8B-0DBB-527C74FD2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0004" y="5316207"/>
              <a:ext cx="1395340" cy="1359055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937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46AFDDE-EC4E-327C-A19E-3637A77D6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>
            <a:extLst>
              <a:ext uri="{FF2B5EF4-FFF2-40B4-BE49-F238E27FC236}">
                <a16:creationId xmlns:a16="http://schemas.microsoft.com/office/drawing/2014/main" id="{E00B607C-BB56-FB0B-622F-86A9C0096B05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8281D8D-E011-3E2B-39FE-5C7B8E6DC78A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03884-B2DD-532D-C3AF-1531F8FAA683}"/>
              </a:ext>
            </a:extLst>
          </p:cNvPr>
          <p:cNvSpPr txBox="1">
            <a:spLocks/>
          </p:cNvSpPr>
          <p:nvPr/>
        </p:nvSpPr>
        <p:spPr>
          <a:xfrm>
            <a:off x="671512" y="225449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Vacherin YTD Overview </a:t>
            </a:r>
            <a:br>
              <a:rPr lang="en-GB" sz="4000" b="1" dirty="0"/>
            </a:br>
            <a:br>
              <a:rPr lang="en-GB" sz="4000" i="1" dirty="0"/>
            </a:br>
            <a:br>
              <a:rPr lang="en-GB" sz="4000" i="1" dirty="0"/>
            </a:br>
            <a:br>
              <a:rPr lang="en-GB" sz="4000" i="1" dirty="0"/>
            </a:br>
            <a:endParaRPr lang="en-GB" sz="40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F5B87F-2423-6EDD-71D2-F95CE001F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770" y="4746978"/>
            <a:ext cx="1343025" cy="14037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649C31-146D-5A3F-10BC-582D5A42C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696" y="4685260"/>
            <a:ext cx="1118040" cy="14013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B43031F-AFEB-2E5D-57DD-042897B643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9661" y="4621105"/>
            <a:ext cx="1804945" cy="1409124"/>
          </a:xfrm>
          <a:prstGeom prst="rect">
            <a:avLst/>
          </a:prstGeom>
        </p:spPr>
      </p:pic>
      <p:pic>
        <p:nvPicPr>
          <p:cNvPr id="16" name="Picture 15" descr="CH &amp; Co Catering Ltd | Royal Warrant Holders Association">
            <a:extLst>
              <a:ext uri="{FF2B5EF4-FFF2-40B4-BE49-F238E27FC236}">
                <a16:creationId xmlns:a16="http://schemas.microsoft.com/office/drawing/2014/main" id="{4A92120B-AE72-4DDA-FDD4-C33229B552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1512" y="4856202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3603C661-EAD1-E3B0-9F31-D47BE9655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072" y="450223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D4BD6C-638A-52C2-1368-6EF38C702E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572" y="1051412"/>
            <a:ext cx="11520488" cy="543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44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9FF84-D466-531B-AC73-5236B7E90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F5B87628-D7DB-4523-BD1C-E2171B7A7E16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E70B54A7-0FCD-A663-9A10-B1D2D50D76D7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C6727D65-0DE2-80A4-FCF7-237A2BC62532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04FB1B67-B4D6-E9D5-4A59-39A6F061831E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EC62954-E765-DD9F-FBD4-1EC0D19F2574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6F2F789-B1B2-3C63-A4E5-DA8771C9D348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51D2FCFB-DE1A-B252-C255-B07FC494533F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978D5A9-15C8-6EF4-EEDA-D19239AFF68F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E2A4A0-1EA2-8FA2-93FD-17807A7E5FEF}"/>
              </a:ext>
            </a:extLst>
          </p:cNvPr>
          <p:cNvSpPr txBox="1">
            <a:spLocks/>
          </p:cNvSpPr>
          <p:nvPr/>
        </p:nvSpPr>
        <p:spPr>
          <a:xfrm>
            <a:off x="838200" y="522780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Calibri Light"/>
                <a:ea typeface="Calibri Light"/>
                <a:cs typeface="Calibri Light"/>
              </a:rPr>
              <a:t>TRIFR &amp; MFSIR – P12</a:t>
            </a:r>
            <a:r>
              <a:rPr lang="en-GB" sz="4000" b="1" dirty="0">
                <a:latin typeface="Aharoni"/>
                <a:cs typeface="Aharoni"/>
              </a:rPr>
              <a:t> </a:t>
            </a:r>
            <a:endParaRPr lang="en-GB" sz="40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14CD525-978B-096C-3261-EDBD1B24F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62892"/>
              </p:ext>
            </p:extLst>
          </p:nvPr>
        </p:nvGraphicFramePr>
        <p:xfrm>
          <a:off x="1176865" y="1352254"/>
          <a:ext cx="10140475" cy="1661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07347">
                  <a:extLst>
                    <a:ext uri="{9D8B030D-6E8A-4147-A177-3AD203B41FA5}">
                      <a16:colId xmlns:a16="http://schemas.microsoft.com/office/drawing/2014/main" val="535415281"/>
                    </a:ext>
                  </a:extLst>
                </a:gridCol>
                <a:gridCol w="1526724">
                  <a:extLst>
                    <a:ext uri="{9D8B030D-6E8A-4147-A177-3AD203B41FA5}">
                      <a16:colId xmlns:a16="http://schemas.microsoft.com/office/drawing/2014/main" val="990399564"/>
                    </a:ext>
                  </a:extLst>
                </a:gridCol>
                <a:gridCol w="1576601">
                  <a:extLst>
                    <a:ext uri="{9D8B030D-6E8A-4147-A177-3AD203B41FA5}">
                      <a16:colId xmlns:a16="http://schemas.microsoft.com/office/drawing/2014/main" val="4115745918"/>
                    </a:ext>
                  </a:extLst>
                </a:gridCol>
                <a:gridCol w="1576601">
                  <a:extLst>
                    <a:ext uri="{9D8B030D-6E8A-4147-A177-3AD203B41FA5}">
                      <a16:colId xmlns:a16="http://schemas.microsoft.com/office/drawing/2014/main" val="993722097"/>
                    </a:ext>
                  </a:extLst>
                </a:gridCol>
                <a:gridCol w="1576601">
                  <a:extLst>
                    <a:ext uri="{9D8B030D-6E8A-4147-A177-3AD203B41FA5}">
                      <a16:colId xmlns:a16="http://schemas.microsoft.com/office/drawing/2014/main" val="1447851283"/>
                    </a:ext>
                  </a:extLst>
                </a:gridCol>
                <a:gridCol w="1576601">
                  <a:extLst>
                    <a:ext uri="{9D8B030D-6E8A-4147-A177-3AD203B41FA5}">
                      <a16:colId xmlns:a16="http://schemas.microsoft.com/office/drawing/2014/main" val="1847799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>
                          <a:effectLst/>
                          <a:latin typeface="Aptos"/>
                        </a:rPr>
                        <a:t> P12</a:t>
                      </a:r>
                      <a:endParaRPr lang="en-GB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dirty="0">
                          <a:effectLst/>
                          <a:latin typeface="Aptos" panose="020B0004020202020204" pitchFamily="34" charset="0"/>
                        </a:rPr>
                        <a:t>CH&amp;CO</a:t>
                      </a:r>
                      <a:endParaRPr lang="en-GB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>
                          <a:effectLst/>
                          <a:latin typeface="Aptos" panose="020B0004020202020204" pitchFamily="34" charset="0"/>
                        </a:rPr>
                        <a:t>G&amp;G</a:t>
                      </a:r>
                      <a:endParaRPr lang="en-GB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>
                          <a:effectLst/>
                          <a:latin typeface="Aptos" panose="020B0004020202020204" pitchFamily="34" charset="0"/>
                        </a:rPr>
                        <a:t>G&amp;G ROI</a:t>
                      </a:r>
                      <a:endParaRPr lang="en-GB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>
                          <a:effectLst/>
                          <a:latin typeface="Aptos" panose="020B0004020202020204" pitchFamily="34" charset="0"/>
                        </a:rPr>
                        <a:t>Vacherin</a:t>
                      </a:r>
                      <a:endParaRPr lang="en-GB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CH&amp;CO Leisure</a:t>
                      </a:r>
                    </a:p>
                  </a:txBody>
                  <a:tcPr marL="197145" marR="197145" marT="0" marB="0" anchor="ctr"/>
                </a:tc>
                <a:extLst>
                  <a:ext uri="{0D108BD9-81ED-4DB2-BD59-A6C34878D82A}">
                    <a16:rowId xmlns:a16="http://schemas.microsoft.com/office/drawing/2014/main" val="161056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  <a:latin typeface="Aptos" panose="020B0004020202020204" pitchFamily="34" charset="0"/>
                        </a:rPr>
                        <a:t>TRIFR</a:t>
                      </a:r>
                      <a:endParaRPr lang="en-GB" sz="14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3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4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680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effectLst/>
                          <a:latin typeface="Aptos" panose="020B0004020202020204" pitchFamily="34" charset="0"/>
                        </a:rPr>
                        <a:t>MFSIR</a:t>
                      </a:r>
                      <a:endParaRPr lang="en-GB" sz="1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1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337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FSIR (FB+MFSIR) </a:t>
                      </a:r>
                    </a:p>
                  </a:txBody>
                  <a:tcPr marL="197145" marR="197145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242424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242424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242424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242424"/>
                          </a:solidFill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242424"/>
                          </a:solidFill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2947571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0FB2E96-8F62-2220-9311-1DBB26249E95}"/>
              </a:ext>
            </a:extLst>
          </p:cNvPr>
          <p:cNvSpPr txBox="1"/>
          <p:nvPr/>
        </p:nvSpPr>
        <p:spPr>
          <a:xfrm>
            <a:off x="1875613" y="5598196"/>
            <a:ext cx="7855847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i="1">
                <a:solidFill>
                  <a:schemeClr val="accent2"/>
                </a:solidFill>
                <a:latin typeface="Source Sans Pro Light"/>
                <a:ea typeface="Source Sans Pro Light"/>
              </a:rPr>
              <a:t>“TRIFR (Total Recordable Incident Frequency Rate) – Lost Time Incidents', Medical Treatment Cases, Restricted Workdays, Fatalities</a:t>
            </a:r>
          </a:p>
          <a:p>
            <a:pPr algn="ctr"/>
            <a:r>
              <a:rPr lang="en-GB" sz="1400" b="1" i="1">
                <a:solidFill>
                  <a:schemeClr val="accent2"/>
                </a:solidFill>
                <a:latin typeface="Source Sans Pro Light"/>
                <a:ea typeface="Source Sans Pro Light"/>
              </a:rPr>
              <a:t>MFSIR (Material Food Safety Incident Rate) - Substantiated allergen reaction, substantiated food poisonings”</a:t>
            </a:r>
          </a:p>
          <a:p>
            <a:pPr algn="ctr"/>
            <a:r>
              <a:rPr lang="en-GB" sz="1400" b="1" i="1">
                <a:solidFill>
                  <a:schemeClr val="accent2"/>
                </a:solidFill>
                <a:latin typeface="Source Sans Pro Light"/>
                <a:ea typeface="Source Sans Pro Light"/>
              </a:rPr>
              <a:t>FSIR (Food Safety Incident Rate) – Allergen reaction, in unit foreign bodies and in unit food poisonings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56F1215-B1CD-D322-EF70-B9ED7A37FE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869166"/>
              </p:ext>
            </p:extLst>
          </p:nvPr>
        </p:nvGraphicFramePr>
        <p:xfrm>
          <a:off x="1188804" y="3077513"/>
          <a:ext cx="10128536" cy="21076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66067">
                  <a:extLst>
                    <a:ext uri="{9D8B030D-6E8A-4147-A177-3AD203B41FA5}">
                      <a16:colId xmlns:a16="http://schemas.microsoft.com/office/drawing/2014/main" val="4033366413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2568076885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1873289246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586144027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3667068490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2530582805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3555024628"/>
                    </a:ext>
                  </a:extLst>
                </a:gridCol>
                <a:gridCol w="1266067">
                  <a:extLst>
                    <a:ext uri="{9D8B030D-6E8A-4147-A177-3AD203B41FA5}">
                      <a16:colId xmlns:a16="http://schemas.microsoft.com/office/drawing/2014/main" val="280463491"/>
                    </a:ext>
                  </a:extLst>
                </a:gridCol>
              </a:tblGrid>
              <a:tr h="65410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YTD CH&amp;CO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YTD Target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EOY Target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/>
                        <a:t>G&amp;G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/>
                        <a:t>G&amp;G ROI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GB"/>
                        <a:t>Vacherin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CH&amp;CO Leisure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064450945"/>
                  </a:ext>
                </a:extLst>
              </a:tr>
              <a:tr h="363392">
                <a:tc>
                  <a:txBody>
                    <a:bodyPr/>
                    <a:lstStyle/>
                    <a:p>
                      <a:r>
                        <a:rPr lang="en-GB" sz="1200">
                          <a:latin typeface="Aptos" panose="020B0004020202020204" pitchFamily="34" charset="0"/>
                        </a:rPr>
                        <a:t>TRIFR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71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Poppins" panose="00000500000000000000" pitchFamily="2" charset="0"/>
                        </a:rPr>
                        <a:t>59</a:t>
                      </a:r>
                      <a:endParaRPr lang="en-GB" sz="1100" b="0" i="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a:t>≃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59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27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25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9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1658391"/>
                  </a:ext>
                </a:extLst>
              </a:tr>
              <a:tr h="363392">
                <a:tc>
                  <a:txBody>
                    <a:bodyPr/>
                    <a:lstStyle/>
                    <a:p>
                      <a:r>
                        <a:rPr lang="en-GB" sz="1200">
                          <a:latin typeface="Aptos" panose="020B0004020202020204" pitchFamily="34" charset="0"/>
                        </a:rPr>
                        <a:t>MFSIR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9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FF0000"/>
                          </a:solidFill>
                          <a:effectLst/>
                          <a:latin typeface="Poppins" panose="00000500000000000000" pitchFamily="2" charset="0"/>
                        </a:rPr>
                        <a:t>7</a:t>
                      </a:r>
                      <a:endParaRPr lang="en-GB" sz="1100" b="0" i="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a:t>≃</a:t>
                      </a: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7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4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3108662"/>
                  </a:ext>
                </a:extLst>
              </a:tr>
              <a:tr h="363392">
                <a:tc>
                  <a:txBody>
                    <a:bodyPr/>
                    <a:lstStyle/>
                    <a:p>
                      <a:r>
                        <a:rPr lang="en-GB" sz="1200">
                          <a:latin typeface="Aptos" panose="020B0004020202020204" pitchFamily="34" charset="0"/>
                        </a:rPr>
                        <a:t>Safety Walks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1520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B050"/>
                          </a:solidFill>
                          <a:effectLst/>
                          <a:latin typeface="Poppins" panose="00000500000000000000" pitchFamily="2" charset="0"/>
                        </a:rPr>
                        <a:t>1440</a:t>
                      </a:r>
                      <a:endParaRPr lang="en-GB" sz="1100" b="0" i="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1440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937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106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227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250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79847202"/>
                  </a:ext>
                </a:extLst>
              </a:tr>
              <a:tr h="363392">
                <a:tc>
                  <a:txBody>
                    <a:bodyPr/>
                    <a:lstStyle/>
                    <a:p>
                      <a:r>
                        <a:rPr lang="en-GB" sz="1200">
                          <a:latin typeface="Aptos"/>
                        </a:rPr>
                        <a:t>Hazard </a:t>
                      </a:r>
                      <a:r>
                        <a:rPr lang="en-GB" sz="1200" err="1">
                          <a:latin typeface="Aptos"/>
                        </a:rPr>
                        <a:t>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1559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 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 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1336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85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133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Poppins" panose="00000500000000000000" pitchFamily="2" charset="0"/>
                        </a:rPr>
                        <a:t>26</a:t>
                      </a:r>
                      <a:endParaRPr lang="en-GB" sz="1100" b="0" i="0" dirty="0">
                        <a:solidFill>
                          <a:srgbClr val="242424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14463767"/>
                  </a:ext>
                </a:extLst>
              </a:tr>
            </a:tbl>
          </a:graphicData>
        </a:graphic>
      </p:graphicFrame>
      <p:sp>
        <p:nvSpPr>
          <p:cNvPr id="12" name="TextBox 69">
            <a:extLst>
              <a:ext uri="{FF2B5EF4-FFF2-40B4-BE49-F238E27FC236}">
                <a16:creationId xmlns:a16="http://schemas.microsoft.com/office/drawing/2014/main" id="{F1BD6084-2BA3-B3CD-CD0F-48A4672C8B73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8" name="Picture 17" descr="A black and yellow symbol with yellow light bulbs above a person&amp;#39;s head&#10;&#10;AI-generated content may be incorrect.">
            <a:extLst>
              <a:ext uri="{FF2B5EF4-FFF2-40B4-BE49-F238E27FC236}">
                <a16:creationId xmlns:a16="http://schemas.microsoft.com/office/drawing/2014/main" id="{D91A7B04-4DA1-3920-9B42-CF5435003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6642"/>
            <a:ext cx="1118040" cy="1401358"/>
          </a:xfrm>
          <a:prstGeom prst="rect">
            <a:avLst/>
          </a:prstGeom>
        </p:spPr>
      </p:pic>
      <p:pic>
        <p:nvPicPr>
          <p:cNvPr id="23" name="Picture 22" descr="CH &amp; Co Catering Ltd | Royal Warrant Holders Association">
            <a:extLst>
              <a:ext uri="{FF2B5EF4-FFF2-40B4-BE49-F238E27FC236}">
                <a16:creationId xmlns:a16="http://schemas.microsoft.com/office/drawing/2014/main" id="{91788BA4-FAF2-5942-E4EF-D67A9397EB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DAFC33C3-DEFB-F551-5FBE-6CD10914E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97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84E81-E35A-0BE4-14C8-11E33CBC7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750049FC-0B3C-E2DD-CCC3-9326D1FC48B1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F9739EE-FA02-FC02-540B-79CA3D587BE7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A712AB3B-9F82-B54D-95D3-67FEE9166534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3F91093B-7E07-A324-92E2-17753EB6E773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AB7F28-8A7D-FAC4-0470-D55858683568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237FE58-5A05-CC31-730B-08CCC27F5DD2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FBD4B65E-8ABD-D3F1-DA40-D4BB2283757F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3CA4FB6-7A2E-62E3-8312-FE1FBCB4A096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DBE32-97A1-F086-D084-F510D74EC4E8}"/>
              </a:ext>
            </a:extLst>
          </p:cNvPr>
          <p:cNvSpPr txBox="1">
            <a:spLocks/>
          </p:cNvSpPr>
          <p:nvPr/>
        </p:nvSpPr>
        <p:spPr>
          <a:xfrm>
            <a:off x="1255410" y="396220"/>
            <a:ext cx="10515600" cy="76348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ea typeface="Calibri Light"/>
                <a:cs typeface="Calibri Light"/>
              </a:rPr>
              <a:t>Substantiated Allergic Reactions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2D64B4-DE0F-B334-126E-C290EB34EBAF}"/>
              </a:ext>
            </a:extLst>
          </p:cNvPr>
          <p:cNvSpPr txBox="1"/>
          <p:nvPr/>
        </p:nvSpPr>
        <p:spPr>
          <a:xfrm>
            <a:off x="4324906" y="1638886"/>
            <a:ext cx="3761211" cy="14900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endParaRPr lang="en-US" sz="2000">
              <a:latin typeface="+mj-lt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400">
              <a:latin typeface="+mj-lt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400">
              <a:latin typeface="+mj-lt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400">
              <a:latin typeface="+mj-lt"/>
              <a:ea typeface="Calibri"/>
              <a:cs typeface="Calibri"/>
            </a:endParaRPr>
          </a:p>
        </p:txBody>
      </p:sp>
      <p:sp>
        <p:nvSpPr>
          <p:cNvPr id="13" name="TextBox 69">
            <a:extLst>
              <a:ext uri="{FF2B5EF4-FFF2-40B4-BE49-F238E27FC236}">
                <a16:creationId xmlns:a16="http://schemas.microsoft.com/office/drawing/2014/main" id="{97A9FD90-C29F-DCD3-BCC3-A34397D60577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C833C7-88E6-7A8D-E579-83632D58D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2816"/>
            <a:ext cx="1118040" cy="14013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84DEEE-45E7-5EC6-2460-33D2E6930321}"/>
              </a:ext>
            </a:extLst>
          </p:cNvPr>
          <p:cNvSpPr txBox="1"/>
          <p:nvPr/>
        </p:nvSpPr>
        <p:spPr>
          <a:xfrm>
            <a:off x="2023097" y="5815449"/>
            <a:ext cx="72709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ptos"/>
                <a:ea typeface="+mn-lt"/>
                <a:cs typeface="+mn-lt"/>
              </a:rPr>
              <a:t>Please check out the lessons learnt page on the HSE website. </a:t>
            </a:r>
            <a:endParaRPr lang="en-US">
              <a:latin typeface="Aptos"/>
            </a:endParaRPr>
          </a:p>
          <a:p>
            <a:pPr algn="ctr"/>
            <a:r>
              <a:rPr lang="en-US">
                <a:latin typeface="Aptos"/>
                <a:ea typeface="+mn-lt"/>
                <a:cs typeface="+mn-lt"/>
                <a:hlinkClick r:id="rId7"/>
              </a:rPr>
              <a:t>Lessons Learnt | Compass HSE</a:t>
            </a:r>
            <a:r>
              <a:rPr lang="en-US">
                <a:latin typeface="Aptos"/>
                <a:ea typeface="+mn-lt"/>
                <a:cs typeface="+mn-lt"/>
              </a:rPr>
              <a:t> </a:t>
            </a:r>
            <a:endParaRPr lang="en-US">
              <a:latin typeface="Aptos"/>
              <a:ea typeface="Calibri"/>
              <a:cs typeface="Calibri"/>
            </a:endParaRPr>
          </a:p>
        </p:txBody>
      </p:sp>
      <p:pic>
        <p:nvPicPr>
          <p:cNvPr id="22" name="Picture 21" descr="CH &amp; Co Catering Ltd | Royal Warrant Holders Association">
            <a:extLst>
              <a:ext uri="{FF2B5EF4-FFF2-40B4-BE49-F238E27FC236}">
                <a16:creationId xmlns:a16="http://schemas.microsoft.com/office/drawing/2014/main" id="{41C1693A-5F89-A75D-1786-A6C437BE64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6D09DCA7-3DC2-BE22-B5D5-A7357A127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798AE9D-2E26-FB76-ED4F-18035AD509C3}"/>
              </a:ext>
            </a:extLst>
          </p:cNvPr>
          <p:cNvSpPr txBox="1"/>
          <p:nvPr/>
        </p:nvSpPr>
        <p:spPr>
          <a:xfrm>
            <a:off x="860258" y="1075897"/>
            <a:ext cx="9885022" cy="36533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>
              <a:lnSpc>
                <a:spcPct val="15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9 in total for the 2025/2026 financial year </a:t>
            </a:r>
            <a:b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4 of which were within Vacherin sites</a:t>
            </a:r>
          </a:p>
          <a:p>
            <a:pPr marL="285750">
              <a:lnSpc>
                <a:spcPct val="150000"/>
              </a:lnSpc>
            </a:pP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More details to follow separately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ptos"/>
              <a:ea typeface="Calibri"/>
              <a:cs typeface="Calibri"/>
            </a:endParaRPr>
          </a:p>
          <a:p>
            <a:pPr marL="285750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endParaRPr lang="en-US" i="1" dirty="0">
              <a:solidFill>
                <a:srgbClr val="FF0000"/>
              </a:solidFill>
              <a:latin typeface="Aptos"/>
              <a:ea typeface="Calibri"/>
              <a:cs typeface="Calibri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3C1212F-0BE6-0EB9-9C47-2F6B7B1537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1348" y="3115713"/>
            <a:ext cx="1895765" cy="265284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D72FEDD-7ECA-9E43-D843-BE4646E42889}"/>
              </a:ext>
            </a:extLst>
          </p:cNvPr>
          <p:cNvSpPr txBox="1">
            <a:spLocks/>
          </p:cNvSpPr>
          <p:nvPr/>
        </p:nvSpPr>
        <p:spPr>
          <a:xfrm>
            <a:off x="3339720" y="3285431"/>
            <a:ext cx="657344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  <a:hlinkClick r:id="rId11"/>
              </a:rPr>
              <a:t>GHP 13 Allergens</a:t>
            </a:r>
            <a:br>
              <a:rPr lang="en-GB" sz="2800" b="1" dirty="0">
                <a:latin typeface="+mj-lt"/>
              </a:rPr>
            </a:br>
            <a:br>
              <a:rPr lang="en-GB" sz="2800" b="1" dirty="0">
                <a:latin typeface="+mj-lt"/>
              </a:rPr>
            </a:br>
            <a:r>
              <a:rPr lang="en-GB" sz="2800" b="1" dirty="0">
                <a:latin typeface="+mj-lt"/>
                <a:hlinkClick r:id="rId12"/>
              </a:rPr>
              <a:t>Monthly allergen compliance audit </a:t>
            </a:r>
            <a:endParaRPr lang="en-GB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623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84E81-E35A-0BE4-14C8-11E33CBC7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750049FC-0B3C-E2DD-CCC3-9326D1FC48B1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F9739EE-FA02-FC02-540B-79CA3D587BE7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A712AB3B-9F82-B54D-95D3-67FEE9166534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3F91093B-7E07-A324-92E2-17753EB6E773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AB7F28-8A7D-FAC4-0470-D55858683568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237FE58-5A05-CC31-730B-08CCC27F5DD2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FBD4B65E-8ABD-D3F1-DA40-D4BB2283757F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3CA4FB6-7A2E-62E3-8312-FE1FBCB4A096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DBE32-97A1-F086-D084-F510D74EC4E8}"/>
              </a:ext>
            </a:extLst>
          </p:cNvPr>
          <p:cNvSpPr txBox="1">
            <a:spLocks/>
          </p:cNvSpPr>
          <p:nvPr/>
        </p:nvSpPr>
        <p:spPr>
          <a:xfrm>
            <a:off x="1255410" y="396220"/>
            <a:ext cx="10515600" cy="28633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ea typeface="Calibri Light"/>
                <a:cs typeface="Calibri Light"/>
              </a:rPr>
              <a:t>Food Safety incidents overview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2D64B4-DE0F-B334-126E-C290EB34EBAF}"/>
              </a:ext>
            </a:extLst>
          </p:cNvPr>
          <p:cNvSpPr txBox="1"/>
          <p:nvPr/>
        </p:nvSpPr>
        <p:spPr>
          <a:xfrm>
            <a:off x="4324906" y="1638886"/>
            <a:ext cx="3761211" cy="14900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endParaRPr lang="en-US" sz="2000">
              <a:latin typeface="+mj-lt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400">
              <a:latin typeface="+mj-lt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400">
              <a:latin typeface="+mj-lt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400">
              <a:latin typeface="+mj-lt"/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4D2932-AE01-0048-687B-D3714BE98139}"/>
              </a:ext>
            </a:extLst>
          </p:cNvPr>
          <p:cNvSpPr txBox="1"/>
          <p:nvPr/>
        </p:nvSpPr>
        <p:spPr>
          <a:xfrm>
            <a:off x="951351" y="1172679"/>
            <a:ext cx="9885022" cy="2960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Foreign body - worm in food (unsubstantiated)</a:t>
            </a:r>
          </a:p>
          <a:p>
            <a:pPr marL="285750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2 x Foreign body  - salad from suppliers containing bugs/insects (vendor assurance)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Foreign body - egg shell inside a sandwich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Alleged food poisoning after consuming a trout bagel (ongoing)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Alleged allergic reaction (unsubstantiated) – Relating to a bought-in pre-packed sandwich </a:t>
            </a:r>
          </a:p>
          <a:p>
            <a:pPr marL="285750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endParaRPr lang="en-US" i="1" dirty="0">
              <a:solidFill>
                <a:srgbClr val="FF0000"/>
              </a:solidFill>
              <a:latin typeface="Aptos"/>
              <a:ea typeface="Calibri"/>
              <a:cs typeface="Calibri"/>
            </a:endParaRPr>
          </a:p>
        </p:txBody>
      </p:sp>
      <p:sp>
        <p:nvSpPr>
          <p:cNvPr id="13" name="TextBox 69">
            <a:extLst>
              <a:ext uri="{FF2B5EF4-FFF2-40B4-BE49-F238E27FC236}">
                <a16:creationId xmlns:a16="http://schemas.microsoft.com/office/drawing/2014/main" id="{97A9FD90-C29F-DCD3-BCC3-A34397D60577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C833C7-88E6-7A8D-E579-83632D58D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2816"/>
            <a:ext cx="1118040" cy="14013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84DEEE-45E7-5EC6-2460-33D2E6930321}"/>
              </a:ext>
            </a:extLst>
          </p:cNvPr>
          <p:cNvSpPr txBox="1"/>
          <p:nvPr/>
        </p:nvSpPr>
        <p:spPr>
          <a:xfrm>
            <a:off x="2023097" y="5815449"/>
            <a:ext cx="72709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Aptos"/>
                <a:ea typeface="+mn-lt"/>
                <a:cs typeface="+mn-lt"/>
              </a:rPr>
              <a:t>Please check out the lessons learnt page on the HSE website. </a:t>
            </a:r>
            <a:endParaRPr lang="en-US">
              <a:latin typeface="Aptos"/>
            </a:endParaRPr>
          </a:p>
          <a:p>
            <a:pPr algn="ctr"/>
            <a:r>
              <a:rPr lang="en-US">
                <a:latin typeface="Aptos"/>
                <a:ea typeface="+mn-lt"/>
                <a:cs typeface="+mn-lt"/>
                <a:hlinkClick r:id="rId7"/>
              </a:rPr>
              <a:t>Lessons Learnt | Compass HSE</a:t>
            </a:r>
            <a:r>
              <a:rPr lang="en-US">
                <a:latin typeface="Aptos"/>
                <a:ea typeface="+mn-lt"/>
                <a:cs typeface="+mn-lt"/>
              </a:rPr>
              <a:t> </a:t>
            </a:r>
            <a:endParaRPr lang="en-US">
              <a:latin typeface="Aptos"/>
              <a:ea typeface="Calibri"/>
              <a:cs typeface="Calibri"/>
            </a:endParaRPr>
          </a:p>
        </p:txBody>
      </p:sp>
      <p:pic>
        <p:nvPicPr>
          <p:cNvPr id="22" name="Picture 21" descr="CH &amp; Co Catering Ltd | Royal Warrant Holders Association">
            <a:extLst>
              <a:ext uri="{FF2B5EF4-FFF2-40B4-BE49-F238E27FC236}">
                <a16:creationId xmlns:a16="http://schemas.microsoft.com/office/drawing/2014/main" id="{41C1693A-5F89-A75D-1786-A6C437BE64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6D09DCA7-3DC2-BE22-B5D5-A7357A127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E239E58-BC8C-22A4-A012-97044A736876}"/>
              </a:ext>
            </a:extLst>
          </p:cNvPr>
          <p:cNvSpPr txBox="1">
            <a:spLocks/>
          </p:cNvSpPr>
          <p:nvPr/>
        </p:nvSpPr>
        <p:spPr>
          <a:xfrm>
            <a:off x="1255410" y="3316147"/>
            <a:ext cx="10515600" cy="28633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ea typeface="Calibri Light"/>
                <a:cs typeface="Calibri Light"/>
              </a:rPr>
              <a:t>Health &amp; Safety incidents overview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2D13CE-5BFA-8F77-4A9B-648A3F5AB84B}"/>
              </a:ext>
            </a:extLst>
          </p:cNvPr>
          <p:cNvSpPr txBox="1"/>
          <p:nvPr/>
        </p:nvSpPr>
        <p:spPr>
          <a:xfrm>
            <a:off x="830796" y="4006200"/>
            <a:ext cx="10839997" cy="17143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Injury – First Aid Only – A tray placed on top of a fridge fell onto a chef’s head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Injury – Lost time – A sign fell onto a catering colleague’s head 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</a:b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Injury – Lost time – A slip in the pot wash area</a:t>
            </a:r>
          </a:p>
          <a:p>
            <a:pPr marL="285750"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ptos"/>
                <a:ea typeface="Calibri"/>
                <a:cs typeface="Calibri"/>
              </a:rPr>
              <a:t>1 x Injury – Restricted work duties – Cut from a glass</a:t>
            </a:r>
          </a:p>
        </p:txBody>
      </p:sp>
    </p:spTree>
    <p:extLst>
      <p:ext uri="{BB962C8B-B14F-4D97-AF65-F5344CB8AC3E}">
        <p14:creationId xmlns:p14="http://schemas.microsoft.com/office/powerpoint/2010/main" val="2511834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A8F41-C130-2F6A-0171-7274E68D3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339E9BC2-E00C-FB46-6B89-D6FD9A317348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4A407AC1-5403-FE80-CA0C-D1E343832C49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785A6765-5480-77BC-AC4E-29740A2D937C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15A68CB0-9143-DDEC-3453-9798B474B32C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8F6D28A-ED9B-8072-9650-F39516A4E8E4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1BB5317-C79F-9758-D428-BD34BF2F4DC1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A74FC111-03CF-D598-3B86-043CAAF3123C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FCBA12B-121C-BFD5-EFE0-5B30AD8C8008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C4201-E7DB-52F8-4B32-E904FF93BD0E}"/>
              </a:ext>
            </a:extLst>
          </p:cNvPr>
          <p:cNvSpPr txBox="1">
            <a:spLocks/>
          </p:cNvSpPr>
          <p:nvPr/>
        </p:nvSpPr>
        <p:spPr>
          <a:xfrm>
            <a:off x="838200" y="522780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Hazard Observations and Near Misses YTD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028352-8EAC-7672-20E4-F74A7DFC9C60}"/>
              </a:ext>
            </a:extLst>
          </p:cNvPr>
          <p:cNvSpPr txBox="1"/>
          <p:nvPr/>
        </p:nvSpPr>
        <p:spPr>
          <a:xfrm>
            <a:off x="1867056" y="1039465"/>
            <a:ext cx="4058202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>
                <a:latin typeface="+mj-lt"/>
              </a:rPr>
              <a:t>Hazard Observations  </a:t>
            </a:r>
            <a:r>
              <a:rPr lang="en-GB" sz="2000" b="1" dirty="0">
                <a:solidFill>
                  <a:srgbClr val="00B050"/>
                </a:solidFill>
                <a:latin typeface="+mj-lt"/>
              </a:rPr>
              <a:t>151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48A5ED-21F6-AA07-6617-D4FE3AF2A20B}"/>
              </a:ext>
            </a:extLst>
          </p:cNvPr>
          <p:cNvSpPr txBox="1"/>
          <p:nvPr/>
        </p:nvSpPr>
        <p:spPr>
          <a:xfrm>
            <a:off x="5759312" y="1072331"/>
            <a:ext cx="3628571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dirty="0">
                <a:latin typeface="+mj-lt"/>
              </a:rPr>
              <a:t>Near Misses </a:t>
            </a:r>
            <a:r>
              <a:rPr lang="en-GB" sz="2000" b="1" dirty="0">
                <a:solidFill>
                  <a:srgbClr val="00B050"/>
                </a:solidFill>
                <a:latin typeface="+mj-lt"/>
              </a:rPr>
              <a:t>51</a:t>
            </a:r>
            <a:endParaRPr lang="en-GB" sz="2000" b="1" dirty="0">
              <a:solidFill>
                <a:srgbClr val="00B050"/>
              </a:solidFill>
              <a:latin typeface="+mj-lt"/>
              <a:ea typeface="Calibri Light" panose="020F0302020204030204"/>
              <a:cs typeface="Calibri Light" panose="020F0302020204030204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5F0DBC-4558-DDA0-E8FD-7E58C9A8E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7883" y="1406773"/>
            <a:ext cx="2483344" cy="3717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7FDC9A-D7AF-5EC0-5F6F-5DC6837226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454205"/>
            <a:ext cx="1343025" cy="1403795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44FBC4DF-0576-4E6F-F1D8-DEBCF7DC1D2F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2782A-33A6-6893-13DF-E06A0A3A95CF}"/>
              </a:ext>
            </a:extLst>
          </p:cNvPr>
          <p:cNvSpPr txBox="1"/>
          <p:nvPr/>
        </p:nvSpPr>
        <p:spPr>
          <a:xfrm>
            <a:off x="479842" y="1626364"/>
            <a:ext cx="8799828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/>
              <a:t>The majority that get reported are </a:t>
            </a:r>
            <a:r>
              <a:rPr lang="en-GB" i="1">
                <a:solidFill>
                  <a:schemeClr val="accent2"/>
                </a:solidFill>
              </a:rPr>
              <a:t>situational</a:t>
            </a:r>
            <a:r>
              <a:rPr lang="en-GB"/>
              <a:t> hazards</a:t>
            </a:r>
            <a:br>
              <a:rPr lang="en-GB"/>
            </a:br>
            <a:r>
              <a:rPr lang="en-GB"/>
              <a:t>We also want to be seeing some </a:t>
            </a:r>
            <a:r>
              <a:rPr lang="en-GB" i="1">
                <a:solidFill>
                  <a:schemeClr val="accent2"/>
                </a:solidFill>
              </a:rPr>
              <a:t>behavioural</a:t>
            </a:r>
            <a:r>
              <a:rPr lang="en-GB"/>
              <a:t> hazards, examples:</a:t>
            </a:r>
            <a:br>
              <a:rPr lang="en-GB"/>
            </a:br>
            <a:br>
              <a:rPr lang="en-GB" i="1"/>
            </a:br>
            <a:endParaRPr lang="en-GB" i="1"/>
          </a:p>
          <a:p>
            <a:pPr algn="ctr"/>
            <a:endParaRPr lang="en-GB" i="1">
              <a:solidFill>
                <a:schemeClr val="accent2"/>
              </a:solidFill>
              <a:latin typeface="Apto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EBC1735-70CF-3AB1-9102-9AFD03048F6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440" t="52" r="50565" b="50602"/>
          <a:stretch>
            <a:fillRect/>
          </a:stretch>
        </p:blipFill>
        <p:spPr>
          <a:xfrm>
            <a:off x="4216060" y="5388984"/>
            <a:ext cx="1005949" cy="1074895"/>
          </a:xfrm>
          <a:prstGeom prst="rect">
            <a:avLst/>
          </a:prstGeom>
        </p:spPr>
      </p:pic>
      <p:pic>
        <p:nvPicPr>
          <p:cNvPr id="18" name="Picture 17" descr="A collage of pictograms of people falling&#10;&#10;AI-generated content may be incorrect.">
            <a:extLst>
              <a:ext uri="{FF2B5EF4-FFF2-40B4-BE49-F238E27FC236}">
                <a16:creationId xmlns:a16="http://schemas.microsoft.com/office/drawing/2014/main" id="{F2A618AC-DFA8-44DD-94C8-F6A8DA9B212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123" r="877" b="50232"/>
          <a:stretch>
            <a:fillRect/>
          </a:stretch>
        </p:blipFill>
        <p:spPr>
          <a:xfrm>
            <a:off x="5999397" y="5378450"/>
            <a:ext cx="1070287" cy="1084096"/>
          </a:xfrm>
          <a:prstGeom prst="rect">
            <a:avLst/>
          </a:prstGeom>
        </p:spPr>
      </p:pic>
      <p:pic>
        <p:nvPicPr>
          <p:cNvPr id="20" name="Picture 19" descr="A collage of pictograms of people falling&#10;&#10;AI-generated content may be incorrect.">
            <a:extLst>
              <a:ext uri="{FF2B5EF4-FFF2-40B4-BE49-F238E27FC236}">
                <a16:creationId xmlns:a16="http://schemas.microsoft.com/office/drawing/2014/main" id="{7F0925F3-A75F-DB84-15CA-A02BB14BF44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948" t="50013" r="439" b="431"/>
          <a:stretch>
            <a:fillRect/>
          </a:stretch>
        </p:blipFill>
        <p:spPr>
          <a:xfrm>
            <a:off x="2432880" y="5378725"/>
            <a:ext cx="1061990" cy="1079480"/>
          </a:xfrm>
          <a:prstGeom prst="rect">
            <a:avLst/>
          </a:prstGeom>
        </p:spPr>
      </p:pic>
      <p:pic>
        <p:nvPicPr>
          <p:cNvPr id="21" name="Picture 20" descr="A collage of pictograms of people falling&#10;&#10;AI-generated content may be incorrect.">
            <a:extLst>
              <a:ext uri="{FF2B5EF4-FFF2-40B4-BE49-F238E27FC236}">
                <a16:creationId xmlns:a16="http://schemas.microsoft.com/office/drawing/2014/main" id="{074DAB88-789E-C697-E848-C56D804176E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49138" r="50438" b="-810"/>
          <a:stretch>
            <a:fillRect/>
          </a:stretch>
        </p:blipFill>
        <p:spPr>
          <a:xfrm>
            <a:off x="7664507" y="5387857"/>
            <a:ext cx="1060883" cy="1125566"/>
          </a:xfrm>
          <a:prstGeom prst="rect">
            <a:avLst/>
          </a:prstGeom>
        </p:spPr>
      </p:pic>
      <p:pic>
        <p:nvPicPr>
          <p:cNvPr id="26" name="Picture 25" descr="CH &amp; Co Catering Ltd | Royal Warrant Holders Association">
            <a:extLst>
              <a:ext uri="{FF2B5EF4-FFF2-40B4-BE49-F238E27FC236}">
                <a16:creationId xmlns:a16="http://schemas.microsoft.com/office/drawing/2014/main" id="{65A97928-503A-6A3B-0A42-1103A180AF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2972889A-6DE4-44F6-1DA7-16BD3E7F1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DFBFD4-598D-50E2-ED45-51378D5C28A2}"/>
              </a:ext>
            </a:extLst>
          </p:cNvPr>
          <p:cNvSpPr txBox="1"/>
          <p:nvPr/>
        </p:nvSpPr>
        <p:spPr>
          <a:xfrm>
            <a:off x="2140925" y="2345076"/>
            <a:ext cx="6180113" cy="967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i="1"/>
              <a:t>Colleague using the wrong coloured chopping board? </a:t>
            </a:r>
            <a:br>
              <a:rPr lang="en-GB" sz="2000" i="1"/>
            </a:b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0F7908-A486-4152-CBC9-E4A79E8B8933}"/>
              </a:ext>
            </a:extLst>
          </p:cNvPr>
          <p:cNvSpPr txBox="1"/>
          <p:nvPr/>
        </p:nvSpPr>
        <p:spPr>
          <a:xfrm>
            <a:off x="864142" y="4055319"/>
            <a:ext cx="841552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/>
              <a:t>It’s about </a:t>
            </a:r>
            <a:r>
              <a:rPr lang="en-GB" sz="2000" b="1">
                <a:solidFill>
                  <a:schemeClr val="accent2"/>
                </a:solidFill>
              </a:rPr>
              <a:t>looking after each other</a:t>
            </a:r>
            <a:r>
              <a:rPr lang="en-GB" sz="2000" b="1"/>
              <a:t> </a:t>
            </a:r>
            <a:r>
              <a:rPr lang="en-GB" sz="2000"/>
              <a:t>and </a:t>
            </a:r>
            <a:r>
              <a:rPr lang="en-GB" sz="2000" b="1">
                <a:solidFill>
                  <a:schemeClr val="accent2"/>
                </a:solidFill>
              </a:rPr>
              <a:t>looking out for one another.</a:t>
            </a:r>
            <a:br>
              <a:rPr lang="en-GB" sz="2000"/>
            </a:br>
            <a:r>
              <a:rPr lang="en-GB" sz="2000"/>
              <a:t>If you have spotted a colleague doing something and pointed it out to them, consider whether it is a hazardous observation or near miss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9960F5-E361-B4B2-24D2-6A2BDF82379C}"/>
              </a:ext>
            </a:extLst>
          </p:cNvPr>
          <p:cNvSpPr txBox="1"/>
          <p:nvPr/>
        </p:nvSpPr>
        <p:spPr>
          <a:xfrm>
            <a:off x="2497240" y="2917119"/>
            <a:ext cx="81323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 dirty="0"/>
              <a:t>Watched someone use poor lifting techniques? </a:t>
            </a:r>
            <a:endParaRPr lang="en-GB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720412-50AF-1D0B-6065-6F192633CD7C}"/>
              </a:ext>
            </a:extLst>
          </p:cNvPr>
          <p:cNvSpPr txBox="1"/>
          <p:nvPr/>
        </p:nvSpPr>
        <p:spPr>
          <a:xfrm>
            <a:off x="1147355" y="3360313"/>
            <a:ext cx="8132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i="1"/>
              <a:t>Seen a colleague unplug something from an electrical socket with wet hands?</a:t>
            </a:r>
            <a:br>
              <a:rPr lang="en-GB" sz="2000" i="1"/>
            </a:br>
            <a:endParaRPr lang="en-GB" sz="1600" i="1"/>
          </a:p>
        </p:txBody>
      </p:sp>
    </p:spTree>
    <p:extLst>
      <p:ext uri="{BB962C8B-B14F-4D97-AF65-F5344CB8AC3E}">
        <p14:creationId xmlns:p14="http://schemas.microsoft.com/office/powerpoint/2010/main" val="346526291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D7D2B-5E69-01FC-0B3A-9DEA77AEE41C}"/>
              </a:ext>
            </a:extLst>
          </p:cNvPr>
          <p:cNvSpPr txBox="1">
            <a:spLocks/>
          </p:cNvSpPr>
          <p:nvPr/>
        </p:nvSpPr>
        <p:spPr>
          <a:xfrm>
            <a:off x="1226160" y="177675"/>
            <a:ext cx="8444085" cy="116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  <a:t>2026-2027 Liability Insurance Certificate</a:t>
            </a:r>
            <a:endParaRPr lang="en-GB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8A3971-A60C-4871-7DC2-E50B3B8AD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48876"/>
            <a:ext cx="1804945" cy="1409124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96AACFD0-A90B-3804-CADB-270428F3631B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4" name="Picture 13" descr="CH &amp; Co Catering Ltd | Royal Warrant Holders Association">
            <a:extLst>
              <a:ext uri="{FF2B5EF4-FFF2-40B4-BE49-F238E27FC236}">
                <a16:creationId xmlns:a16="http://schemas.microsoft.com/office/drawing/2014/main" id="{3A26E1FF-8B5D-659D-DD1A-08804E5B6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BCD0B9CE-C63D-7045-011D-648611B0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5FB8542-D08A-D834-476D-CBD644FFDEC0}"/>
              </a:ext>
            </a:extLst>
          </p:cNvPr>
          <p:cNvSpPr txBox="1"/>
          <p:nvPr/>
        </p:nvSpPr>
        <p:spPr>
          <a:xfrm>
            <a:off x="5521959" y="1780704"/>
            <a:ext cx="657344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</a:rPr>
              <a:t>Available on the </a:t>
            </a:r>
            <a:r>
              <a:rPr lang="en-GB" sz="2800" b="1" dirty="0">
                <a:latin typeface="+mj-lt"/>
                <a:hlinkClick r:id="rId9"/>
              </a:rPr>
              <a:t>HSE website &gt; Compliance &gt; Certificates </a:t>
            </a:r>
            <a:endParaRPr lang="en-GB" sz="2800" b="1" dirty="0">
              <a:latin typeface="+mj-lt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CE6FA0AE-C3B7-A797-0DF1-8C9EE6DC0D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573390"/>
              </p:ext>
            </p:extLst>
          </p:nvPr>
        </p:nvGraphicFramePr>
        <p:xfrm>
          <a:off x="1286568" y="1043646"/>
          <a:ext cx="382905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0" imgW="5666850" imgH="8019847" progId="Acrobat.Document.DC">
                  <p:embed/>
                </p:oleObj>
              </mc:Choice>
              <mc:Fallback>
                <p:oleObj name="Acrobat Document" r:id="rId10" imgW="5666850" imgH="8019847" progId="Acrobat.Document.DC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CE6FA0AE-C3B7-A797-0DF1-8C9EE6DC0D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86568" y="1043646"/>
                        <a:ext cx="382905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85ADB01-ECB5-E3BC-1148-E21359885468}"/>
              </a:ext>
            </a:extLst>
          </p:cNvPr>
          <p:cNvSpPr txBox="1"/>
          <p:nvPr/>
        </p:nvSpPr>
        <p:spPr>
          <a:xfrm>
            <a:off x="5521959" y="3233538"/>
            <a:ext cx="657344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</a:rPr>
              <a:t>Please update noticeboards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F77CE50-7A6D-3B5F-5CC0-D764E600D74A}"/>
              </a:ext>
            </a:extLst>
          </p:cNvPr>
          <p:cNvSpPr txBox="1">
            <a:spLocks/>
          </p:cNvSpPr>
          <p:nvPr/>
        </p:nvSpPr>
        <p:spPr>
          <a:xfrm>
            <a:off x="4632430" y="4998726"/>
            <a:ext cx="1346772" cy="7425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dirty="0"/>
              <a:t>Double click image for the PDF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l">
              <a:buNone/>
            </a:pPr>
            <a:endParaRPr lang="en-GB" dirty="0"/>
          </a:p>
        </p:txBody>
      </p:sp>
      <p:pic>
        <p:nvPicPr>
          <p:cNvPr id="23" name="Graphic 22" descr="Cursor with solid fill">
            <a:extLst>
              <a:ext uri="{FF2B5EF4-FFF2-40B4-BE49-F238E27FC236}">
                <a16:creationId xmlns:a16="http://schemas.microsoft.com/office/drawing/2014/main" id="{B2E1EB83-76D6-0190-6186-8B61458D9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80700" y="5741262"/>
            <a:ext cx="458640" cy="4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57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D7D2B-5E69-01FC-0B3A-9DEA77AEE41C}"/>
              </a:ext>
            </a:extLst>
          </p:cNvPr>
          <p:cNvSpPr txBox="1">
            <a:spLocks/>
          </p:cNvSpPr>
          <p:nvPr/>
        </p:nvSpPr>
        <p:spPr>
          <a:xfrm>
            <a:off x="1226160" y="177675"/>
            <a:ext cx="8444085" cy="1681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  <a:t>Sexual Harassment &amp; Third-Party </a:t>
            </a:r>
            <a:b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</a:br>
            <a: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  <a:t>Risk Assessment </a:t>
            </a:r>
            <a:endParaRPr lang="en-GB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8A3971-A60C-4871-7DC2-E50B3B8AD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48876"/>
            <a:ext cx="1804945" cy="1409124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96AACFD0-A90B-3804-CADB-270428F3631B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4" name="Picture 13" descr="CH &amp; Co Catering Ltd | Royal Warrant Holders Association">
            <a:extLst>
              <a:ext uri="{FF2B5EF4-FFF2-40B4-BE49-F238E27FC236}">
                <a16:creationId xmlns:a16="http://schemas.microsoft.com/office/drawing/2014/main" id="{3A26E1FF-8B5D-659D-DD1A-08804E5B6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BCD0B9CE-C63D-7045-011D-648611B0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176B5C-CF61-E792-7D9D-F7E0D1B36174}"/>
              </a:ext>
            </a:extLst>
          </p:cNvPr>
          <p:cNvSpPr txBox="1"/>
          <p:nvPr/>
        </p:nvSpPr>
        <p:spPr>
          <a:xfrm>
            <a:off x="1161348" y="2883877"/>
            <a:ext cx="62453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u="sng" dirty="0">
                <a:hlinkClick r:id="rId9" tooltip="Original URL: https://live.origamirisk.com/Origami/IncidentEntry/Direct?token=DNtMWu3CO%2Fy23a0TMn2BYLLpomD4WrV5azJdab7YuSO3bhKVAqx%2FSL4He2IU4T7sPpg8F1YLSB7iIHwfcC6UaeoAlVaBCy6scw6dd%2B6tHPqZSgwuhecMOsDXe5%2FWOUcO. Click or tap if you trust this link."/>
              </a:rPr>
              <a:t>https://live.origamirisk.com/Origami/IncidentEntry/Direct?token=DNtMWu3CO%2Fy23a0TMn2BYLLpomD4WrV5azJdab7YuSO3bhKVAqx%2FSL4He2IU4T7sPpg8F1YLSB7iIHwfcC6UaeoAlVaBCy6scw6dd%2B6tHPqZSgwuhecMOsDXe5%2FWOUcO</a:t>
            </a:r>
            <a:endParaRPr lang="en-GB" dirty="0"/>
          </a:p>
          <a:p>
            <a:r>
              <a:rPr lang="en-GB" dirty="0"/>
              <a:t> </a:t>
            </a:r>
          </a:p>
          <a:p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36F98C-CF9C-7C25-D840-895393945C80}"/>
              </a:ext>
            </a:extLst>
          </p:cNvPr>
          <p:cNvSpPr txBox="1"/>
          <p:nvPr/>
        </p:nvSpPr>
        <p:spPr>
          <a:xfrm>
            <a:off x="1161348" y="1924023"/>
            <a:ext cx="1070987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</a:rPr>
              <a:t>Required to be completed at unit level due to some recent new legislation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D1E3D2-8713-D7FF-1822-3BF2946A54C2}"/>
              </a:ext>
            </a:extLst>
          </p:cNvPr>
          <p:cNvSpPr txBox="1"/>
          <p:nvPr/>
        </p:nvSpPr>
        <p:spPr>
          <a:xfrm>
            <a:off x="2136306" y="4396451"/>
            <a:ext cx="822350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000" b="1" dirty="0">
                <a:latin typeface="+mj-lt"/>
              </a:rPr>
              <a:t>Questions about the contents of it? </a:t>
            </a:r>
            <a:br>
              <a:rPr lang="en-GB" sz="2000" b="1" dirty="0">
                <a:latin typeface="+mj-lt"/>
              </a:rPr>
            </a:br>
            <a:r>
              <a:rPr lang="en-GB" sz="2000" b="1" dirty="0">
                <a:latin typeface="+mj-lt"/>
              </a:rPr>
              <a:t>Contact the People Support Centre</a:t>
            </a:r>
          </a:p>
        </p:txBody>
      </p:sp>
      <p:pic>
        <p:nvPicPr>
          <p:cNvPr id="27" name="Graphic 26" descr="Confused person with solid fill">
            <a:extLst>
              <a:ext uri="{FF2B5EF4-FFF2-40B4-BE49-F238E27FC236}">
                <a16:creationId xmlns:a16="http://schemas.microsoft.com/office/drawing/2014/main" id="{F2AC97AE-870F-186D-226B-BD87493F29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8398" y="4459068"/>
            <a:ext cx="611266" cy="61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83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D7D2B-5E69-01FC-0B3A-9DEA77AEE41C}"/>
              </a:ext>
            </a:extLst>
          </p:cNvPr>
          <p:cNvSpPr txBox="1">
            <a:spLocks/>
          </p:cNvSpPr>
          <p:nvPr/>
        </p:nvSpPr>
        <p:spPr>
          <a:xfrm>
            <a:off x="1014023" y="-191999"/>
            <a:ext cx="8444085" cy="1681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  <a:t>Sexual Harassment &amp; Third-Party </a:t>
            </a:r>
            <a:b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</a:br>
            <a:r>
              <a:rPr lang="en-GB" sz="4000" b="1" dirty="0">
                <a:solidFill>
                  <a:sysClr val="windowText" lastClr="000000"/>
                </a:solidFill>
                <a:latin typeface="Calibri Light"/>
                <a:ea typeface="Calibri Light"/>
                <a:cs typeface="Calibri Light"/>
              </a:rPr>
              <a:t>Risk Assessment </a:t>
            </a:r>
            <a:endParaRPr lang="en-GB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8A3971-A60C-4871-7DC2-E50B3B8AD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48876"/>
            <a:ext cx="1804945" cy="1409124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96AACFD0-A90B-3804-CADB-270428F3631B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4" name="Picture 13" descr="CH &amp; Co Catering Ltd | Royal Warrant Holders Association">
            <a:extLst>
              <a:ext uri="{FF2B5EF4-FFF2-40B4-BE49-F238E27FC236}">
                <a16:creationId xmlns:a16="http://schemas.microsoft.com/office/drawing/2014/main" id="{3A26E1FF-8B5D-659D-DD1A-08804E5B6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BCD0B9CE-C63D-7045-011D-648611B0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3D1E3D2-8713-D7FF-1822-3BF2946A54C2}"/>
              </a:ext>
            </a:extLst>
          </p:cNvPr>
          <p:cNvSpPr txBox="1"/>
          <p:nvPr/>
        </p:nvSpPr>
        <p:spPr>
          <a:xfrm>
            <a:off x="741477" y="1167317"/>
            <a:ext cx="822350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000" b="1" dirty="0">
                <a:latin typeface="+mj-lt"/>
              </a:rPr>
              <a:t>My Learning courses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F9621D-6E7C-9A82-C442-EBA72A063C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8361" y="1482524"/>
            <a:ext cx="8140980" cy="8633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71A075-0805-2506-8727-619A89A48E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5506" y="2352409"/>
            <a:ext cx="7035597" cy="7405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A9E1DDD-1657-8FEB-05CF-18CF1634D3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70846" y="3675371"/>
            <a:ext cx="6331636" cy="213301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EC47ADE-816A-553B-DE88-4BD9D432C75E}"/>
              </a:ext>
            </a:extLst>
          </p:cNvPr>
          <p:cNvSpPr txBox="1"/>
          <p:nvPr/>
        </p:nvSpPr>
        <p:spPr>
          <a:xfrm>
            <a:off x="782739" y="3275261"/>
            <a:ext cx="822350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000" b="1" dirty="0">
                <a:latin typeface="+mj-lt"/>
              </a:rPr>
              <a:t>Speak Up portal on </a:t>
            </a:r>
            <a:r>
              <a:rPr lang="en-GB" sz="2000" b="1" dirty="0" err="1">
                <a:latin typeface="+mj-lt"/>
              </a:rPr>
              <a:t>WorkJam</a:t>
            </a:r>
            <a:endParaRPr lang="en-GB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947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D7D2B-5E69-01FC-0B3A-9DEA77AEE41C}"/>
              </a:ext>
            </a:extLst>
          </p:cNvPr>
          <p:cNvSpPr txBox="1">
            <a:spLocks/>
          </p:cNvSpPr>
          <p:nvPr/>
        </p:nvSpPr>
        <p:spPr>
          <a:xfrm>
            <a:off x="1226160" y="177675"/>
            <a:ext cx="5819329" cy="116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 Light"/>
                <a:cs typeface="Calibri Light"/>
              </a:rPr>
              <a:t>HSE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 Light"/>
                <a:cs typeface="Calibri Light"/>
                <a:hlinkClick r:id="rId6"/>
              </a:rPr>
              <a:t>Website updates</a:t>
            </a:r>
            <a:endParaRPr lang="en-GB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8A3971-A60C-4871-7DC2-E50B3B8AD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48876"/>
            <a:ext cx="1804945" cy="1409124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96AACFD0-A90B-3804-CADB-270428F3631B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4" name="Picture 13" descr="CH &amp; Co Catering Ltd | Royal Warrant Holders Association">
            <a:extLst>
              <a:ext uri="{FF2B5EF4-FFF2-40B4-BE49-F238E27FC236}">
                <a16:creationId xmlns:a16="http://schemas.microsoft.com/office/drawing/2014/main" id="{3A26E1FF-8B5D-659D-DD1A-08804E5B6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BCD0B9CE-C63D-7045-011D-648611B0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5FB8542-D08A-D834-476D-CBD644FFDEC0}"/>
              </a:ext>
            </a:extLst>
          </p:cNvPr>
          <p:cNvSpPr txBox="1"/>
          <p:nvPr/>
        </p:nvSpPr>
        <p:spPr>
          <a:xfrm>
            <a:off x="5533939" y="1406469"/>
            <a:ext cx="473057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</a:rPr>
              <a:t>Clarification on Compass prohibited foods and prohibited food preparation processes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50E88FA-BCBA-C770-7777-A1E85060634B}"/>
              </a:ext>
            </a:extLst>
          </p:cNvPr>
          <p:cNvSpPr txBox="1">
            <a:spLocks/>
          </p:cNvSpPr>
          <p:nvPr/>
        </p:nvSpPr>
        <p:spPr>
          <a:xfrm>
            <a:off x="3995285" y="1539908"/>
            <a:ext cx="1346772" cy="7425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dirty="0"/>
              <a:t>Double click image for the PDF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l">
              <a:buNone/>
            </a:pPr>
            <a:endParaRPr lang="en-GB" dirty="0"/>
          </a:p>
        </p:txBody>
      </p:sp>
      <p:pic>
        <p:nvPicPr>
          <p:cNvPr id="32" name="Graphic 31" descr="Cursor with solid fill">
            <a:extLst>
              <a:ext uri="{FF2B5EF4-FFF2-40B4-BE49-F238E27FC236}">
                <a16:creationId xmlns:a16="http://schemas.microsoft.com/office/drawing/2014/main" id="{BE3B0C1D-AF14-F8FD-FA6B-BE1A52D923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43555" y="2282444"/>
            <a:ext cx="458640" cy="458640"/>
          </a:xfrm>
          <a:prstGeom prst="rect">
            <a:avLst/>
          </a:prstGeom>
        </p:spPr>
      </p:pic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72C65ED-A7E0-3DB2-6411-44CF738733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267987"/>
              </p:ext>
            </p:extLst>
          </p:nvPr>
        </p:nvGraphicFramePr>
        <p:xfrm>
          <a:off x="277512" y="1075897"/>
          <a:ext cx="3820767" cy="5406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1" imgW="5666850" imgH="8019847" progId="Acrobat.Document.DC">
                  <p:embed/>
                </p:oleObj>
              </mc:Choice>
              <mc:Fallback>
                <p:oleObj name="Acrobat Document" r:id="rId11" imgW="5666850" imgH="8019847" progId="Acrobat.Document.DC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72C65ED-A7E0-3DB2-6411-44CF738733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7512" y="1075897"/>
                        <a:ext cx="3820767" cy="5406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D8A9D81-F046-C221-FDE3-1A5742068903}"/>
              </a:ext>
            </a:extLst>
          </p:cNvPr>
          <p:cNvSpPr txBox="1"/>
          <p:nvPr/>
        </p:nvSpPr>
        <p:spPr>
          <a:xfrm>
            <a:off x="4370550" y="3779105"/>
            <a:ext cx="772485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</a:rPr>
              <a:t>For further detail on egg dishes see </a:t>
            </a:r>
            <a:r>
              <a:rPr lang="en-GB" sz="2800" b="1" dirty="0">
                <a:latin typeface="+mj-lt"/>
                <a:hlinkClick r:id="rId13"/>
              </a:rPr>
              <a:t>GHP 9 Cooking </a:t>
            </a:r>
            <a:endParaRPr lang="en-GB" sz="2800" b="1" dirty="0">
              <a:latin typeface="+mj-lt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AC24C2-D920-5D9A-CB5D-E05BB2E1C9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3360" y="4517934"/>
            <a:ext cx="7501128" cy="595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18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D7D2B-5E69-01FC-0B3A-9DEA77AEE41C}"/>
              </a:ext>
            </a:extLst>
          </p:cNvPr>
          <p:cNvSpPr txBox="1">
            <a:spLocks/>
          </p:cNvSpPr>
          <p:nvPr/>
        </p:nvSpPr>
        <p:spPr>
          <a:xfrm>
            <a:off x="1226160" y="177675"/>
            <a:ext cx="5819329" cy="1164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 Light"/>
                <a:cs typeface="Calibri Light"/>
              </a:rPr>
              <a:t>HSE </a:t>
            </a: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alibri Light"/>
                <a:cs typeface="Calibri Light"/>
                <a:hlinkClick r:id="rId6"/>
              </a:rPr>
              <a:t>Website updates</a:t>
            </a:r>
            <a:endParaRPr lang="en-GB" sz="40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8A3971-A60C-4871-7DC2-E50B3B8AD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48876"/>
            <a:ext cx="1804945" cy="1409124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96AACFD0-A90B-3804-CADB-270428F3631B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4" name="Picture 13" descr="CH &amp; Co Catering Ltd | Royal Warrant Holders Association">
            <a:extLst>
              <a:ext uri="{FF2B5EF4-FFF2-40B4-BE49-F238E27FC236}">
                <a16:creationId xmlns:a16="http://schemas.microsoft.com/office/drawing/2014/main" id="{3A26E1FF-8B5D-659D-DD1A-08804E5B6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BCD0B9CE-C63D-7045-011D-648611B04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5FB8542-D08A-D834-476D-CBD644FFDEC0}"/>
              </a:ext>
            </a:extLst>
          </p:cNvPr>
          <p:cNvSpPr txBox="1"/>
          <p:nvPr/>
        </p:nvSpPr>
        <p:spPr>
          <a:xfrm>
            <a:off x="5550465" y="1406469"/>
            <a:ext cx="6573448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>
                <a:latin typeface="+mj-lt"/>
              </a:rPr>
              <a:t>Brief your teams on the Safety Share</a:t>
            </a:r>
          </a:p>
          <a:p>
            <a:pPr>
              <a:lnSpc>
                <a:spcPct val="100000"/>
              </a:lnSpc>
              <a:buClr>
                <a:srgbClr val="00B050"/>
              </a:buClr>
            </a:pPr>
            <a:endParaRPr lang="en-GB" sz="2800" b="1">
              <a:latin typeface="+mj-lt"/>
            </a:endParaRPr>
          </a:p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>
                <a:latin typeface="+mj-lt"/>
              </a:rPr>
              <a:t>Update WSMS folders with the revised safety task cards and update the catering colleagues who use and clean the fryers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DB0E0367-9F04-0F21-42D8-691E8E40B5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2472" y="1266716"/>
          <a:ext cx="3008579" cy="4257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0" imgW="5666850" imgH="8019847" progId="Acrobat.Document.DC">
                  <p:embed/>
                </p:oleObj>
              </mc:Choice>
              <mc:Fallback>
                <p:oleObj name="Acrobat Document" r:id="rId10" imgW="5666850" imgH="8019847" progId="Acrobat.Document.DC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DB0E0367-9F04-0F21-42D8-691E8E40B5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02472" y="1266716"/>
                        <a:ext cx="3008579" cy="42571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50E88FA-BCBA-C770-7777-A1E85060634B}"/>
              </a:ext>
            </a:extLst>
          </p:cNvPr>
          <p:cNvSpPr txBox="1">
            <a:spLocks/>
          </p:cNvSpPr>
          <p:nvPr/>
        </p:nvSpPr>
        <p:spPr>
          <a:xfrm>
            <a:off x="3995285" y="1539908"/>
            <a:ext cx="1346772" cy="7425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dirty="0"/>
              <a:t>Double click image for the PDF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l">
              <a:buNone/>
            </a:pPr>
            <a:endParaRPr lang="en-GB" dirty="0"/>
          </a:p>
        </p:txBody>
      </p:sp>
      <p:pic>
        <p:nvPicPr>
          <p:cNvPr id="32" name="Graphic 31" descr="Cursor with solid fill">
            <a:extLst>
              <a:ext uri="{FF2B5EF4-FFF2-40B4-BE49-F238E27FC236}">
                <a16:creationId xmlns:a16="http://schemas.microsoft.com/office/drawing/2014/main" id="{BE3B0C1D-AF14-F8FD-FA6B-BE1A52D923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3555" y="2282444"/>
            <a:ext cx="458640" cy="45864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27EE0F0-FEE4-4766-2EB8-239295FCD338}"/>
              </a:ext>
            </a:extLst>
          </p:cNvPr>
          <p:cNvSpPr txBox="1"/>
          <p:nvPr/>
        </p:nvSpPr>
        <p:spPr>
          <a:xfrm>
            <a:off x="6542532" y="3926602"/>
            <a:ext cx="508577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>
                <a:latin typeface="+mj-lt"/>
                <a:hlinkClick r:id="rId13"/>
              </a:rPr>
              <a:t>STCCS07 Use of Deep Fat Fryers </a:t>
            </a:r>
            <a:br>
              <a:rPr lang="en-GB" sz="2800" b="1">
                <a:latin typeface="+mj-lt"/>
              </a:rPr>
            </a:br>
            <a:r>
              <a:rPr lang="en-GB" sz="2800" b="1">
                <a:latin typeface="+mj-lt"/>
                <a:hlinkClick r:id="rId14"/>
              </a:rPr>
              <a:t>STCCS08 Cleaning Deep Fat Fryers</a:t>
            </a:r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0A859AA-5777-68E9-9E4A-7D02EF1C3B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54627" y="4045675"/>
            <a:ext cx="2091312" cy="167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71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1988B-9198-EFA2-8BB8-95B7B5E0D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0368DD49-A977-B886-6B1E-0AC5DB41CD84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4C3CEF9-BBB1-161D-E0A5-DEDF578C0DED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8CA44916-15FF-14FB-4206-B3A0526CAE56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EBEDD3F0-3231-AFE8-05D8-2FD596D0927B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F9A3873-6F13-528F-CCA5-EAA67D2623B2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8B1D6C0-9B28-0C32-73DC-213A8B1AD064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C6B7F4D5-CB46-A62F-C29D-46C20E1B03C6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7E8C62F-0276-4A5D-AA0D-354218A66BCF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185FA-5E86-B200-D1A6-E2C39587D8D2}"/>
              </a:ext>
            </a:extLst>
          </p:cNvPr>
          <p:cNvSpPr txBox="1">
            <a:spLocks/>
          </p:cNvSpPr>
          <p:nvPr/>
        </p:nvSpPr>
        <p:spPr>
          <a:xfrm>
            <a:off x="3030171" y="510927"/>
            <a:ext cx="10515600" cy="58106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Our Planet Promise</a:t>
            </a:r>
          </a:p>
          <a:p>
            <a:endParaRPr lang="en-GB" sz="4000" b="1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90A49A-A86C-FF95-54AB-77B7D0D6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557948"/>
            <a:ext cx="1343025" cy="14037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69BA61-49E2-3B13-FC41-CF52B7097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7352" y="5456642"/>
            <a:ext cx="1118040" cy="14013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BC532EE-F9B6-5481-7ECC-7DFD543A01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45636" y="5448876"/>
            <a:ext cx="1804945" cy="1409124"/>
          </a:xfrm>
          <a:prstGeom prst="rect">
            <a:avLst/>
          </a:prstGeom>
        </p:spPr>
      </p:pic>
      <p:pic>
        <p:nvPicPr>
          <p:cNvPr id="16" name="Picture 15" descr="CH &amp; Co Catering Ltd | Royal Warrant Holders Association">
            <a:extLst>
              <a:ext uri="{FF2B5EF4-FFF2-40B4-BE49-F238E27FC236}">
                <a16:creationId xmlns:a16="http://schemas.microsoft.com/office/drawing/2014/main" id="{D9BC6EE7-97EA-2E0B-4DDF-CFCC45DF70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8877EFD1-E3C9-09BC-6436-6344904AB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A43C2C-479D-3E56-6655-23DCBCE6E8E6}"/>
              </a:ext>
            </a:extLst>
          </p:cNvPr>
          <p:cNvSpPr txBox="1"/>
          <p:nvPr/>
        </p:nvSpPr>
        <p:spPr>
          <a:xfrm>
            <a:off x="604915" y="1302715"/>
            <a:ext cx="4058202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+mj-lt"/>
              </a:rPr>
              <a:t>Replaces the Net Zero Toolkit </a:t>
            </a: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D2C9F7-D933-A279-182D-14022F698D1C}"/>
              </a:ext>
            </a:extLst>
          </p:cNvPr>
          <p:cNvSpPr/>
          <p:nvPr/>
        </p:nvSpPr>
        <p:spPr>
          <a:xfrm>
            <a:off x="521823" y="2918859"/>
            <a:ext cx="6793992" cy="2679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CC35D4-B3F8-8733-C6B0-173B6C7D5507}"/>
              </a:ext>
            </a:extLst>
          </p:cNvPr>
          <p:cNvSpPr txBox="1"/>
          <p:nvPr/>
        </p:nvSpPr>
        <p:spPr>
          <a:xfrm>
            <a:off x="6710130" y="1609220"/>
            <a:ext cx="3823758" cy="967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+mj-lt"/>
              </a:rPr>
              <a:t>As of 28.09.26 it is found in the </a:t>
            </a:r>
            <a:r>
              <a:rPr lang="en-GB" sz="2000" b="1">
                <a:latin typeface="+mj-lt"/>
                <a:hlinkClick r:id="rId11"/>
              </a:rPr>
              <a:t>Knowledge Centre on </a:t>
            </a:r>
            <a:r>
              <a:rPr lang="en-GB" sz="2000" b="1" err="1">
                <a:latin typeface="+mj-lt"/>
                <a:hlinkClick r:id="rId11"/>
              </a:rPr>
              <a:t>WorkJam</a:t>
            </a: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90FA9F2-85FF-5CED-7A9B-30C5C79E4C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82116" y="448562"/>
            <a:ext cx="1648055" cy="62873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D0C5B19-E7BA-98CB-814D-DC2D5D5C86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8473" y="2167028"/>
            <a:ext cx="1696919" cy="309872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D7225E6-F594-D3BE-5D8F-1F64F122F1F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00613" y="2167028"/>
            <a:ext cx="3232882" cy="277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43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4026-70E3-4A77-CFEA-EC60B6FD4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AE93D29-4CD9-F8EC-AE58-1A079C758CAB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DBB90332-3F57-82A4-BCD6-DA9D676A9E05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82AD1225-58E5-14AF-DE1F-08C2BF523C2A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9D91F331-94D8-27AC-D6AB-9A2A65954F28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94DEB32-3E92-07A8-BCFE-56EECA80299E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A2A39F2-6F6B-4DE1-16C3-383814F6C394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CF5137F1-20FE-0048-2197-2F64699E9334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00A7125-C35B-8C33-8750-2C51034C884B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7E59C9-478C-EAA7-B35F-019110C7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6642"/>
            <a:ext cx="1118040" cy="1401358"/>
          </a:xfrm>
          <a:prstGeom prst="rect">
            <a:avLst/>
          </a:prstGeom>
        </p:spPr>
      </p:pic>
      <p:sp>
        <p:nvSpPr>
          <p:cNvPr id="13" name="TextBox 69">
            <a:extLst>
              <a:ext uri="{FF2B5EF4-FFF2-40B4-BE49-F238E27FC236}">
                <a16:creationId xmlns:a16="http://schemas.microsoft.com/office/drawing/2014/main" id="{6F7A7148-B71B-4DE5-3E7B-9734CBC13E60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8" name="Picture 17" descr="CH &amp; Co Catering Ltd | Royal Warrant Holders Association">
            <a:extLst>
              <a:ext uri="{FF2B5EF4-FFF2-40B4-BE49-F238E27FC236}">
                <a16:creationId xmlns:a16="http://schemas.microsoft.com/office/drawing/2014/main" id="{76F0A472-99BA-FFDA-DB55-5E9DAAC990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559B7F97-2FFE-9A36-2E6A-AA19DD4A1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056E3E0-4CD8-2F42-FCA5-45CF2AD9E619}"/>
              </a:ext>
            </a:extLst>
          </p:cNvPr>
          <p:cNvSpPr txBox="1">
            <a:spLocks/>
          </p:cNvSpPr>
          <p:nvPr/>
        </p:nvSpPr>
        <p:spPr>
          <a:xfrm>
            <a:off x="838200" y="522781"/>
            <a:ext cx="10515600" cy="58106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Our Planet Promise</a:t>
            </a:r>
          </a:p>
          <a:p>
            <a:endParaRPr lang="en-GB" sz="40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18CDAF-A88E-5D76-346B-3EF3553A5362}"/>
              </a:ext>
            </a:extLst>
          </p:cNvPr>
          <p:cNvSpPr txBox="1"/>
          <p:nvPr/>
        </p:nvSpPr>
        <p:spPr>
          <a:xfrm>
            <a:off x="838200" y="1501876"/>
            <a:ext cx="8223504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+mj-lt"/>
              </a:rPr>
              <a:t>There is a link to complete it online </a:t>
            </a:r>
            <a:r>
              <a:rPr lang="en-GB" sz="2000" b="1">
                <a:latin typeface="+mj-lt"/>
                <a:hlinkClick r:id="rId9"/>
              </a:rPr>
              <a:t>HERE</a:t>
            </a:r>
            <a:r>
              <a:rPr lang="en-GB" sz="2000" b="1">
                <a:latin typeface="+mj-lt"/>
              </a:rPr>
              <a:t> </a:t>
            </a: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0741A9C5-56A3-C3AE-6735-863B4A24AE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8329676"/>
              </p:ext>
            </p:extLst>
          </p:nvPr>
        </p:nvGraphicFramePr>
        <p:xfrm>
          <a:off x="5723733" y="798224"/>
          <a:ext cx="382905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10" imgW="5666850" imgH="8019847" progId="Acrobat.Document.DC">
                  <p:embed/>
                </p:oleObj>
              </mc:Choice>
              <mc:Fallback>
                <p:oleObj name="Acrobat Document" r:id="rId10" imgW="5666850" imgH="8019847" progId="Acrobat.Document.DC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0741A9C5-56A3-C3AE-6735-863B4A24AE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723733" y="798224"/>
                        <a:ext cx="382905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87FA4CD-E1F1-A09F-9232-206DBC90517F}"/>
              </a:ext>
            </a:extLst>
          </p:cNvPr>
          <p:cNvSpPr txBox="1">
            <a:spLocks/>
          </p:cNvSpPr>
          <p:nvPr/>
        </p:nvSpPr>
        <p:spPr>
          <a:xfrm>
            <a:off x="4578486" y="4747582"/>
            <a:ext cx="1346772" cy="7425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/>
              <a:t>Double click image for the PDF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 algn="l">
              <a:buNone/>
            </a:pPr>
            <a:endParaRPr lang="en-GB"/>
          </a:p>
        </p:txBody>
      </p:sp>
      <p:pic>
        <p:nvPicPr>
          <p:cNvPr id="24" name="Graphic 23" descr="Cursor with solid fill">
            <a:extLst>
              <a:ext uri="{FF2B5EF4-FFF2-40B4-BE49-F238E27FC236}">
                <a16:creationId xmlns:a16="http://schemas.microsoft.com/office/drawing/2014/main" id="{79231600-6C5A-C24A-5E29-8E219B550A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47391" y="5495835"/>
            <a:ext cx="458640" cy="4586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F8D5607-86F8-4A6A-C254-F441C1D9780D}"/>
              </a:ext>
            </a:extLst>
          </p:cNvPr>
          <p:cNvSpPr txBox="1"/>
          <p:nvPr/>
        </p:nvSpPr>
        <p:spPr>
          <a:xfrm>
            <a:off x="838200" y="2332274"/>
            <a:ext cx="8223504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+mj-lt"/>
              </a:rPr>
              <a:t>Or complete and save the PDF version</a:t>
            </a: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524C86F-809C-A86B-D26C-9BDCB6FE5DFE}"/>
              </a:ext>
            </a:extLst>
          </p:cNvPr>
          <p:cNvSpPr txBox="1"/>
          <p:nvPr/>
        </p:nvSpPr>
        <p:spPr>
          <a:xfrm>
            <a:off x="838200" y="3175854"/>
            <a:ext cx="8223504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>
                <a:latin typeface="+mj-lt"/>
              </a:rPr>
              <a:t>Or order a hardcopy from Linney if you wish</a:t>
            </a: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30" name="Graphic 29" descr="Remote learning language with solid fill">
            <a:extLst>
              <a:ext uri="{FF2B5EF4-FFF2-40B4-BE49-F238E27FC236}">
                <a16:creationId xmlns:a16="http://schemas.microsoft.com/office/drawing/2014/main" id="{7287E240-BB1D-D84F-D006-5D1DDDEC39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5873" y="1556739"/>
            <a:ext cx="506293" cy="506293"/>
          </a:xfrm>
          <a:prstGeom prst="rect">
            <a:avLst/>
          </a:prstGeom>
        </p:spPr>
      </p:pic>
      <p:pic>
        <p:nvPicPr>
          <p:cNvPr id="32" name="Graphic 31" descr="List with solid fill">
            <a:extLst>
              <a:ext uri="{FF2B5EF4-FFF2-40B4-BE49-F238E27FC236}">
                <a16:creationId xmlns:a16="http://schemas.microsoft.com/office/drawing/2014/main" id="{2C9738F7-E969-14DF-739A-98094FA068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5156" y="2382586"/>
            <a:ext cx="536769" cy="536769"/>
          </a:xfrm>
          <a:prstGeom prst="rect">
            <a:avLst/>
          </a:prstGeom>
        </p:spPr>
      </p:pic>
      <p:pic>
        <p:nvPicPr>
          <p:cNvPr id="34" name="Graphic 33" descr="Open book with solid fill">
            <a:extLst>
              <a:ext uri="{FF2B5EF4-FFF2-40B4-BE49-F238E27FC236}">
                <a16:creationId xmlns:a16="http://schemas.microsoft.com/office/drawing/2014/main" id="{B2BAD96C-6883-B5F5-C7E8-44A258B487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9006" y="3238909"/>
            <a:ext cx="536769" cy="5367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E631D-E950-CB9D-87CE-8863A8BD39B1}"/>
              </a:ext>
            </a:extLst>
          </p:cNvPr>
          <p:cNvSpPr txBox="1"/>
          <p:nvPr/>
        </p:nvSpPr>
        <p:spPr>
          <a:xfrm>
            <a:off x="305872" y="4363013"/>
            <a:ext cx="4272613" cy="967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0000"/>
              </a:buClr>
              <a:buFont typeface="Calibri Light" panose="020F0302020204030204" pitchFamily="34" charset="0"/>
              <a:buChar char="!"/>
            </a:pPr>
            <a:r>
              <a:rPr lang="en-GB" sz="2000" b="1">
                <a:latin typeface="+mj-lt"/>
              </a:rPr>
              <a:t>It is a mandatory requirement for all units to complete this </a:t>
            </a:r>
            <a:endParaRPr lang="en-GB" sz="2000" b="1">
              <a:solidFill>
                <a:srgbClr val="00B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1899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4026-70E3-4A77-CFEA-EC60B6FD4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AE93D29-4CD9-F8EC-AE58-1A079C758CAB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DBB90332-3F57-82A4-BCD6-DA9D676A9E05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82AD1225-58E5-14AF-DE1F-08C2BF523C2A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9D91F331-94D8-27AC-D6AB-9A2A65954F28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94DEB32-3E92-07A8-BCFE-56EECA80299E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A2A39F2-6F6B-4DE1-16C3-383814F6C394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CF5137F1-20FE-0048-2197-2F64699E9334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00A7125-C35B-8C33-8750-2C51034C884B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7E59C9-478C-EAA7-B35F-019110C7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6642"/>
            <a:ext cx="1118040" cy="1401358"/>
          </a:xfrm>
          <a:prstGeom prst="rect">
            <a:avLst/>
          </a:prstGeom>
        </p:spPr>
      </p:pic>
      <p:sp>
        <p:nvSpPr>
          <p:cNvPr id="13" name="TextBox 69">
            <a:extLst>
              <a:ext uri="{FF2B5EF4-FFF2-40B4-BE49-F238E27FC236}">
                <a16:creationId xmlns:a16="http://schemas.microsoft.com/office/drawing/2014/main" id="{6F7A7148-B71B-4DE5-3E7B-9734CBC13E60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056E3E0-4CD8-2F42-FCA5-45CF2AD9E619}"/>
              </a:ext>
            </a:extLst>
          </p:cNvPr>
          <p:cNvSpPr txBox="1">
            <a:spLocks/>
          </p:cNvSpPr>
          <p:nvPr/>
        </p:nvSpPr>
        <p:spPr>
          <a:xfrm>
            <a:off x="838200" y="522781"/>
            <a:ext cx="10515600" cy="58106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Our Planet Promise</a:t>
            </a:r>
          </a:p>
          <a:p>
            <a:endParaRPr lang="en-GB" sz="4000" b="1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8D5607-86F8-4A6A-C254-F441C1D9780D}"/>
              </a:ext>
            </a:extLst>
          </p:cNvPr>
          <p:cNvSpPr txBox="1"/>
          <p:nvPr/>
        </p:nvSpPr>
        <p:spPr>
          <a:xfrm>
            <a:off x="256310" y="2161500"/>
            <a:ext cx="8223504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alibri Light" panose="020F0302020204030204" pitchFamily="34" charset="0"/>
              <a:buChar char="!"/>
            </a:pPr>
            <a:r>
              <a:rPr lang="en-GB" sz="2000" b="1">
                <a:latin typeface="+mj-lt"/>
              </a:rPr>
              <a:t>Note: some actions will be irrelevant at your site. Mark these as N/A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493222-7AA6-4506-62B5-03C49CCB76F1}"/>
              </a:ext>
            </a:extLst>
          </p:cNvPr>
          <p:cNvSpPr txBox="1"/>
          <p:nvPr/>
        </p:nvSpPr>
        <p:spPr>
          <a:xfrm>
            <a:off x="256310" y="1547423"/>
            <a:ext cx="8223504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000" b="1">
                <a:latin typeface="+mj-lt"/>
              </a:rPr>
              <a:t>Complete and save it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89AA35-0B20-F5B7-0004-09F9CFB21EBF}"/>
              </a:ext>
            </a:extLst>
          </p:cNvPr>
          <p:cNvSpPr txBox="1"/>
          <p:nvPr/>
        </p:nvSpPr>
        <p:spPr>
          <a:xfrm>
            <a:off x="256310" y="3501247"/>
            <a:ext cx="8223504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000" b="1">
                <a:latin typeface="+mj-lt"/>
              </a:rPr>
              <a:t>Involve your team; share the planet-saving requirements with them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1167278-F395-BBA7-AC27-079613B6F778}"/>
              </a:ext>
            </a:extLst>
          </p:cNvPr>
          <p:cNvSpPr txBox="1"/>
          <p:nvPr/>
        </p:nvSpPr>
        <p:spPr>
          <a:xfrm>
            <a:off x="256310" y="4193427"/>
            <a:ext cx="9572538" cy="9679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000" b="1">
                <a:latin typeface="+mj-lt"/>
              </a:rPr>
              <a:t>Review annually, or if there are any changes throughout the year</a:t>
            </a:r>
            <a:br>
              <a:rPr lang="en-GB" sz="2000" b="1">
                <a:latin typeface="+mj-lt"/>
              </a:rPr>
            </a:br>
            <a:r>
              <a:rPr lang="en-GB" sz="2000" b="1">
                <a:latin typeface="+mj-lt"/>
              </a:rPr>
              <a:t>(or review and update if there is a change of manager)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7E8E65-E867-B2ED-2466-D296D0980913}"/>
              </a:ext>
            </a:extLst>
          </p:cNvPr>
          <p:cNvSpPr txBox="1"/>
          <p:nvPr/>
        </p:nvSpPr>
        <p:spPr>
          <a:xfrm>
            <a:off x="256310" y="2740572"/>
            <a:ext cx="8517698" cy="5062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2">
                  <a:lumMod val="75000"/>
                </a:schemeClr>
              </a:buClr>
              <a:buFont typeface="Calibri Light" panose="020F0302020204030204" pitchFamily="34" charset="0"/>
              <a:buChar char="!"/>
            </a:pPr>
            <a:r>
              <a:rPr lang="en-GB" sz="2000" b="1">
                <a:latin typeface="+mj-lt"/>
              </a:rPr>
              <a:t>If you are completing the PDF, don’t forget to record this via the QR code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7D85351-3D93-BEE7-0686-BE7C4C05F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6503" y="1277360"/>
            <a:ext cx="3324689" cy="457263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1FEB6F2-4CAC-7EBE-A1F3-1ECB5F0CD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385" y="5516837"/>
            <a:ext cx="1804945" cy="140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46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4026-70E3-4A77-CFEA-EC60B6FD4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AE93D29-4CD9-F8EC-AE58-1A079C758CAB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DBB90332-3F57-82A4-BCD6-DA9D676A9E05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82AD1225-58E5-14AF-DE1F-08C2BF523C2A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9D91F331-94D8-27AC-D6AB-9A2A65954F28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94DEB32-3E92-07A8-BCFE-56EECA80299E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A2A39F2-6F6B-4DE1-16C3-383814F6C394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CF5137F1-20FE-0048-2197-2F64699E9334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700A7125-C35B-8C33-8750-2C51034C884B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7E59C9-478C-EAA7-B35F-019110C79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6642"/>
            <a:ext cx="1118040" cy="1401358"/>
          </a:xfrm>
          <a:prstGeom prst="rect">
            <a:avLst/>
          </a:prstGeom>
        </p:spPr>
      </p:pic>
      <p:sp>
        <p:nvSpPr>
          <p:cNvPr id="13" name="TextBox 69">
            <a:extLst>
              <a:ext uri="{FF2B5EF4-FFF2-40B4-BE49-F238E27FC236}">
                <a16:creationId xmlns:a16="http://schemas.microsoft.com/office/drawing/2014/main" id="{6F7A7148-B71B-4DE5-3E7B-9734CBC13E60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056E3E0-4CD8-2F42-FCA5-45CF2AD9E619}"/>
              </a:ext>
            </a:extLst>
          </p:cNvPr>
          <p:cNvSpPr txBox="1">
            <a:spLocks/>
          </p:cNvSpPr>
          <p:nvPr/>
        </p:nvSpPr>
        <p:spPr>
          <a:xfrm>
            <a:off x="838200" y="522781"/>
            <a:ext cx="10515600" cy="58106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Our Planet Promise</a:t>
            </a:r>
          </a:p>
          <a:p>
            <a:endParaRPr lang="en-GB" sz="4000" b="1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493222-7AA6-4506-62B5-03C49CCB76F1}"/>
              </a:ext>
            </a:extLst>
          </p:cNvPr>
          <p:cNvSpPr txBox="1"/>
          <p:nvPr/>
        </p:nvSpPr>
        <p:spPr>
          <a:xfrm>
            <a:off x="1892442" y="1712419"/>
            <a:ext cx="822350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000" b="1" dirty="0">
                <a:latin typeface="+mj-lt"/>
              </a:rPr>
              <a:t>Questions about the document or the contents of it? </a:t>
            </a:r>
            <a:br>
              <a:rPr lang="en-GB" sz="2000" b="1" dirty="0">
                <a:latin typeface="+mj-lt"/>
              </a:rPr>
            </a:br>
            <a:r>
              <a:rPr lang="en-GB" sz="2000" b="1" dirty="0">
                <a:latin typeface="+mj-lt"/>
              </a:rPr>
              <a:t>Contact </a:t>
            </a:r>
            <a:r>
              <a:rPr lang="en-GB" dirty="0">
                <a:hlinkClick r:id="rId7"/>
              </a:rPr>
              <a:t>ourplanetpromise@compass-group.co.uk</a:t>
            </a:r>
            <a:endParaRPr lang="en-GB" sz="2000" b="1" dirty="0">
              <a:latin typeface="+mj-lt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51FEB6F2-4CAC-7EBE-A1F3-1ECB5F0CD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385" y="5516837"/>
            <a:ext cx="1804945" cy="1409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F95091-7969-2C5B-CA73-ED64C88C20D6}"/>
              </a:ext>
            </a:extLst>
          </p:cNvPr>
          <p:cNvSpPr txBox="1"/>
          <p:nvPr/>
        </p:nvSpPr>
        <p:spPr>
          <a:xfrm>
            <a:off x="1892442" y="2956396"/>
            <a:ext cx="822350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000" b="1">
                <a:latin typeface="+mj-lt"/>
              </a:rPr>
              <a:t>Queries about equipment or services relating to Our Planet Promise?</a:t>
            </a:r>
            <a:br>
              <a:rPr lang="en-GB" sz="2000" b="1">
                <a:latin typeface="+mj-lt"/>
              </a:rPr>
            </a:br>
            <a:r>
              <a:rPr lang="en-GB" sz="2000" b="1">
                <a:latin typeface="+mj-lt"/>
              </a:rPr>
              <a:t>Contact Foodbuy Helpdesk (Client Experience Team) </a:t>
            </a:r>
          </a:p>
        </p:txBody>
      </p:sp>
      <p:pic>
        <p:nvPicPr>
          <p:cNvPr id="16" name="Graphic 15" descr="Confused person with solid fill">
            <a:extLst>
              <a:ext uri="{FF2B5EF4-FFF2-40B4-BE49-F238E27FC236}">
                <a16:creationId xmlns:a16="http://schemas.microsoft.com/office/drawing/2014/main" id="{F1F8DFAB-6427-E2C3-15E4-3D10029CBA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3646" y="1760729"/>
            <a:ext cx="611266" cy="6112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7DE3F3-1E62-E5E4-99AB-E22BDAC83E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7385" y="3099241"/>
            <a:ext cx="685896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03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02ADB-3A5F-73EF-49EA-102DBEFC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96D21E53-EA07-97DC-3F29-B22312743CA2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579FDCC2-895B-DE9B-ED7E-CDBE73C79245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B9C8E55D-DA77-C81F-BD41-88079BC19AC0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815D48BE-1EC1-557B-B798-41BFFE13B89E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1E32747-F071-DD47-A282-5EF85E245967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4DAE448-C59B-932C-531B-3CF08FE4A6FB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6BB871B1-2BA0-EBDD-20F5-BE34B7F71BD8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8A380BC-6DF2-A78E-664B-9222804E1EC6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3DFF52-92BC-67FB-90CB-605AAA91E2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Wooden boards </a:t>
            </a:r>
            <a:endParaRPr lang="en-GB" sz="4000" b="1">
              <a:ea typeface="Calibri Light"/>
              <a:cs typeface="Calibri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1B93F8-3606-5D91-C7D5-2318CEE76368}"/>
              </a:ext>
            </a:extLst>
          </p:cNvPr>
          <p:cNvSpPr txBox="1"/>
          <p:nvPr/>
        </p:nvSpPr>
        <p:spPr>
          <a:xfrm>
            <a:off x="838200" y="1104793"/>
            <a:ext cx="558741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3200" b="1">
                <a:latin typeface="+mj-lt"/>
                <a:hlinkClick r:id="rId6"/>
              </a:rPr>
              <a:t>GHP 11 Food Service &amp; Display </a:t>
            </a:r>
            <a:endParaRPr lang="en-GB" sz="3200" b="1">
              <a:latin typeface="+mj-lt"/>
            </a:endParaRPr>
          </a:p>
          <a:p>
            <a:endParaRPr lang="en-GB" sz="2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4F04D7-BC7F-60A4-C08F-29547839F0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456642"/>
            <a:ext cx="1118040" cy="1401358"/>
          </a:xfrm>
          <a:prstGeom prst="rect">
            <a:avLst/>
          </a:prstGeom>
        </p:spPr>
      </p:pic>
      <p:sp>
        <p:nvSpPr>
          <p:cNvPr id="13" name="TextBox 69">
            <a:extLst>
              <a:ext uri="{FF2B5EF4-FFF2-40B4-BE49-F238E27FC236}">
                <a16:creationId xmlns:a16="http://schemas.microsoft.com/office/drawing/2014/main" id="{41A56FAA-601B-7642-0F38-A96D3EF317FB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8" name="Picture 17" descr="CH &amp; Co Catering Ltd | Royal Warrant Holders Association">
            <a:extLst>
              <a:ext uri="{FF2B5EF4-FFF2-40B4-BE49-F238E27FC236}">
                <a16:creationId xmlns:a16="http://schemas.microsoft.com/office/drawing/2014/main" id="{AA4979B2-3CDE-04E5-2B6F-A4CDE721B6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E39F60F0-A538-04DA-D44A-79FF890F8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55FD24-2ACD-CB01-80E8-676A684962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200" y="4337080"/>
            <a:ext cx="1167951" cy="98951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17B31A1-AA8D-F06E-0145-89E981726F4C}"/>
              </a:ext>
            </a:extLst>
          </p:cNvPr>
          <p:cNvSpPr txBox="1"/>
          <p:nvPr/>
        </p:nvSpPr>
        <p:spPr>
          <a:xfrm>
            <a:off x="496264" y="2860800"/>
            <a:ext cx="11069284" cy="11430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400" b="1" dirty="0">
                <a:latin typeface="+mj-lt"/>
              </a:rPr>
              <a:t>They should only be used to display </a:t>
            </a:r>
            <a:r>
              <a:rPr lang="en-GB" sz="2400" b="1" u="sng" dirty="0">
                <a:latin typeface="+mj-lt"/>
              </a:rPr>
              <a:t>lower risk foods</a:t>
            </a:r>
            <a:r>
              <a:rPr lang="en-GB" sz="2400" b="1" dirty="0">
                <a:latin typeface="+mj-lt"/>
              </a:rPr>
              <a:t> such as cakes and pastries. They are also permitted to be used for cheeseboards and desserts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676D20-C13F-AE7B-4F9F-16A06EE69187}"/>
              </a:ext>
            </a:extLst>
          </p:cNvPr>
          <p:cNvSpPr txBox="1"/>
          <p:nvPr/>
        </p:nvSpPr>
        <p:spPr>
          <a:xfrm>
            <a:off x="2037667" y="4136407"/>
            <a:ext cx="11069284" cy="5890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400" b="1" dirty="0">
                <a:latin typeface="+mj-lt"/>
              </a:rPr>
              <a:t>Must be free from cracks, crevices or damage, as this will harbour bacteria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73DA51-BE61-68F2-4ACF-E662E6BB8B98}"/>
              </a:ext>
            </a:extLst>
          </p:cNvPr>
          <p:cNvSpPr txBox="1"/>
          <p:nvPr/>
        </p:nvSpPr>
        <p:spPr>
          <a:xfrm>
            <a:off x="2037667" y="5013532"/>
            <a:ext cx="11069284" cy="11430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sz="2400" b="1" dirty="0">
                <a:latin typeface="+mj-lt"/>
              </a:rPr>
              <a:t>Wherever possible, use parchment or film as a barrier between the food </a:t>
            </a:r>
            <a:br>
              <a:rPr lang="en-GB" sz="2400" b="1" dirty="0">
                <a:latin typeface="+mj-lt"/>
              </a:rPr>
            </a:br>
            <a:r>
              <a:rPr lang="en-GB" sz="2400" b="1" dirty="0">
                <a:latin typeface="+mj-lt"/>
              </a:rPr>
              <a:t>and the board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85A59E0-8FE3-4E4A-46EF-FC096447F950}"/>
              </a:ext>
            </a:extLst>
          </p:cNvPr>
          <p:cNvSpPr txBox="1"/>
          <p:nvPr/>
        </p:nvSpPr>
        <p:spPr>
          <a:xfrm>
            <a:off x="838200" y="1923426"/>
            <a:ext cx="11069284" cy="5890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  <a:buClr>
                <a:srgbClr val="00B050"/>
              </a:buClr>
            </a:pPr>
            <a:r>
              <a:rPr lang="en-GB" sz="2400" b="1" dirty="0">
                <a:latin typeface="+mj-lt"/>
              </a:rPr>
              <a:t>Commonly used for hospitality events and finger foods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C0B07AA-DE79-4C72-6C0C-0E6D4ADEC1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786177" y="152165"/>
            <a:ext cx="1525377" cy="271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15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3CD55-260F-12B1-CC76-5BE1032B0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BE9A425E-B618-6A7B-8EBC-9128A60363F2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5CBD14D3-BC91-2029-A699-2E3B7A065879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AEE5279D-1106-9D76-5E04-6AB4ABE3E745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D6B05801-FD5E-1198-5F39-79C64267DFD8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1BFBE3D-9F01-FF6F-54F7-A4C4F6ADC4FE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8C10A58-0FE9-B226-D3F9-379B17F19302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2622FA3C-B380-BD3E-E76F-89445BDC5478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08F97C86-0518-A954-2DA4-E0300C83ADFC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736F9-4F49-4521-BCF6-98EEB0A086BA}"/>
              </a:ext>
            </a:extLst>
          </p:cNvPr>
          <p:cNvSpPr txBox="1">
            <a:spLocks/>
          </p:cNvSpPr>
          <p:nvPr/>
        </p:nvSpPr>
        <p:spPr>
          <a:xfrm>
            <a:off x="838199" y="888231"/>
            <a:ext cx="5486400" cy="71404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Before you leave this call!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386F2-DB88-6996-9C60-3275BB97C797}"/>
              </a:ext>
            </a:extLst>
          </p:cNvPr>
          <p:cNvSpPr txBox="1"/>
          <p:nvPr/>
        </p:nvSpPr>
        <p:spPr>
          <a:xfrm>
            <a:off x="838200" y="1472665"/>
            <a:ext cx="4936958" cy="705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GB" sz="1400">
                <a:solidFill>
                  <a:schemeClr val="tx1">
                    <a:lumMod val="50000"/>
                    <a:lumOff val="50000"/>
                  </a:schemeClr>
                </a:solidFill>
              </a:rPr>
              <a:t> </a:t>
            </a:r>
          </a:p>
          <a:p>
            <a:pPr>
              <a:lnSpc>
                <a:spcPct val="150000"/>
              </a:lnSpc>
            </a:pPr>
            <a:endParaRPr lang="en-GB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EE280-D242-01CB-13AF-BCDA966881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54205"/>
            <a:ext cx="1343025" cy="1403795"/>
          </a:xfrm>
          <a:prstGeom prst="rect">
            <a:avLst/>
          </a:prstGeom>
        </p:spPr>
      </p:pic>
      <p:sp>
        <p:nvSpPr>
          <p:cNvPr id="13" name="TextBox 69">
            <a:extLst>
              <a:ext uri="{FF2B5EF4-FFF2-40B4-BE49-F238E27FC236}">
                <a16:creationId xmlns:a16="http://schemas.microsoft.com/office/drawing/2014/main" id="{C80A17BA-3804-36B3-3AA8-A63D89694E6A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  <p:pic>
        <p:nvPicPr>
          <p:cNvPr id="18" name="Picture 17" descr="CH &amp; Co Catering Ltd | Royal Warrant Holders Association">
            <a:extLst>
              <a:ext uri="{FF2B5EF4-FFF2-40B4-BE49-F238E27FC236}">
                <a16:creationId xmlns:a16="http://schemas.microsoft.com/office/drawing/2014/main" id="{F641704E-7EDE-7D0B-3B33-B6F626E0C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5689" y="5598745"/>
            <a:ext cx="1059718" cy="1059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 descr="Chef de Partie Monday - Thursday, London - Forces Families Jobs">
            <a:extLst>
              <a:ext uri="{FF2B5EF4-FFF2-40B4-BE49-F238E27FC236}">
                <a16:creationId xmlns:a16="http://schemas.microsoft.com/office/drawing/2014/main" id="{7FCA4DD9-3081-5012-C9FF-69CC137FB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158" y="5599514"/>
            <a:ext cx="1092494" cy="1065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0C39409-70F4-B74C-DC71-3590A982A49D}"/>
              </a:ext>
            </a:extLst>
          </p:cNvPr>
          <p:cNvSpPr txBox="1"/>
          <p:nvPr/>
        </p:nvSpPr>
        <p:spPr>
          <a:xfrm>
            <a:off x="838199" y="1825294"/>
            <a:ext cx="11257207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  <a:buClr>
                <a:srgbClr val="00B050"/>
              </a:buClr>
            </a:pPr>
            <a:r>
              <a:rPr lang="en-GB" sz="2800" b="1" dirty="0">
                <a:latin typeface="+mj-lt"/>
              </a:rPr>
              <a:t>Please can you type in the chat:</a:t>
            </a:r>
          </a:p>
          <a:p>
            <a:pPr>
              <a:lnSpc>
                <a:spcPct val="100000"/>
              </a:lnSpc>
              <a:buClr>
                <a:srgbClr val="00B050"/>
              </a:buClr>
            </a:pPr>
            <a:endParaRPr lang="en-GB" sz="2800" b="1" dirty="0">
              <a:latin typeface="+mj-lt"/>
            </a:endParaRPr>
          </a:p>
          <a:p>
            <a:pPr marL="457200" indent="-457200">
              <a:lnSpc>
                <a:spcPct val="100000"/>
              </a:lnSpc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latin typeface="+mj-lt"/>
              </a:rPr>
              <a:t>Site name</a:t>
            </a:r>
          </a:p>
          <a:p>
            <a:pPr marL="457200" indent="-457200">
              <a:lnSpc>
                <a:spcPct val="100000"/>
              </a:lnSpc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latin typeface="+mj-lt"/>
              </a:rPr>
              <a:t>Name, email address and phone number of Unit Manager</a:t>
            </a:r>
          </a:p>
          <a:p>
            <a:pPr marL="457200" indent="-457200">
              <a:lnSpc>
                <a:spcPct val="100000"/>
              </a:lnSpc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latin typeface="+mj-lt"/>
              </a:rPr>
              <a:t>Name of Ops Manager</a:t>
            </a:r>
          </a:p>
          <a:p>
            <a:pPr marL="457200" indent="-457200">
              <a:lnSpc>
                <a:spcPct val="100000"/>
              </a:lnSpc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en-GB" sz="2800" b="1" dirty="0">
                <a:latin typeface="+mj-lt"/>
              </a:rPr>
              <a:t>Name and email address of head chef if they wish to be included in comms about audits and site visits</a:t>
            </a:r>
            <a:br>
              <a:rPr lang="en-GB" sz="2800" b="1" dirty="0">
                <a:latin typeface="+mj-lt"/>
              </a:rPr>
            </a:br>
            <a:r>
              <a:rPr lang="en-GB" sz="2800" b="1" dirty="0">
                <a:latin typeface="+mj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06443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E995-43A5-061E-706F-1638F1D24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5BFCB71D-4F68-55EE-42CA-4432F875AD38}"/>
              </a:ext>
            </a:extLst>
          </p:cNvPr>
          <p:cNvGrpSpPr/>
          <p:nvPr/>
        </p:nvGrpSpPr>
        <p:grpSpPr>
          <a:xfrm>
            <a:off x="9730654" y="-888832"/>
            <a:ext cx="2140573" cy="2133012"/>
            <a:chOff x="0" y="0"/>
            <a:chExt cx="4281147" cy="426602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BAB44924-F3DF-FDB1-8539-265DEB5491D1}"/>
                </a:ext>
              </a:extLst>
            </p:cNvPr>
            <p:cNvGrpSpPr/>
            <p:nvPr/>
          </p:nvGrpSpPr>
          <p:grpSpPr>
            <a:xfrm>
              <a:off x="0" y="0"/>
              <a:ext cx="4281147" cy="4266024"/>
              <a:chOff x="0" y="0"/>
              <a:chExt cx="845659" cy="842671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3B8271CF-33D5-DE5A-C555-20209D0CDDB9}"/>
                  </a:ext>
                </a:extLst>
              </p:cNvPr>
              <p:cNvSpPr/>
              <p:nvPr/>
            </p:nvSpPr>
            <p:spPr>
              <a:xfrm>
                <a:off x="0" y="0"/>
                <a:ext cx="845659" cy="842672"/>
              </a:xfrm>
              <a:custGeom>
                <a:avLst/>
                <a:gdLst/>
                <a:ahLst/>
                <a:cxnLst/>
                <a:rect l="l" t="t" r="r" b="b"/>
                <a:pathLst>
                  <a:path w="845659" h="842672">
                    <a:moveTo>
                      <a:pt x="122970" y="0"/>
                    </a:moveTo>
                    <a:lnTo>
                      <a:pt x="722689" y="0"/>
                    </a:lnTo>
                    <a:cubicBezTo>
                      <a:pt x="790603" y="0"/>
                      <a:pt x="845659" y="55055"/>
                      <a:pt x="845659" y="122970"/>
                    </a:cubicBezTo>
                    <a:lnTo>
                      <a:pt x="845659" y="719702"/>
                    </a:lnTo>
                    <a:cubicBezTo>
                      <a:pt x="845659" y="787616"/>
                      <a:pt x="790603" y="842672"/>
                      <a:pt x="722689" y="842672"/>
                    </a:cubicBezTo>
                    <a:lnTo>
                      <a:pt x="122970" y="842672"/>
                    </a:lnTo>
                    <a:cubicBezTo>
                      <a:pt x="55055" y="842672"/>
                      <a:pt x="0" y="787616"/>
                      <a:pt x="0" y="719702"/>
                    </a:cubicBezTo>
                    <a:lnTo>
                      <a:pt x="0" y="122970"/>
                    </a:lnTo>
                    <a:cubicBezTo>
                      <a:pt x="0" y="55055"/>
                      <a:pt x="55055" y="0"/>
                      <a:pt x="122970" y="0"/>
                    </a:cubicBezTo>
                    <a:close/>
                  </a:path>
                </a:pathLst>
              </a:custGeom>
              <a:solidFill>
                <a:srgbClr val="FED403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480E68D0-0E5E-7459-07F1-0032CC03508C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845659" cy="909346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258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DAB20F2-083F-CBD7-A630-E55200532842}"/>
                </a:ext>
              </a:extLst>
            </p:cNvPr>
            <p:cNvSpPr/>
            <p:nvPr/>
          </p:nvSpPr>
          <p:spPr>
            <a:xfrm>
              <a:off x="365028" y="2027155"/>
              <a:ext cx="3551092" cy="1526969"/>
            </a:xfrm>
            <a:custGeom>
              <a:avLst/>
              <a:gdLst/>
              <a:ahLst/>
              <a:cxnLst/>
              <a:rect l="l" t="t" r="r" b="b"/>
              <a:pathLst>
                <a:path w="3551092" h="1526969">
                  <a:moveTo>
                    <a:pt x="0" y="0"/>
                  </a:moveTo>
                  <a:lnTo>
                    <a:pt x="3551091" y="0"/>
                  </a:lnTo>
                  <a:lnTo>
                    <a:pt x="3551091" y="1526970"/>
                  </a:lnTo>
                  <a:lnTo>
                    <a:pt x="0" y="152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239BFCE-DADE-4706-8C30-566687E68D6D}"/>
                </a:ext>
              </a:extLst>
            </p:cNvPr>
            <p:cNvSpPr/>
            <p:nvPr/>
          </p:nvSpPr>
          <p:spPr>
            <a:xfrm>
              <a:off x="485845" y="3683623"/>
              <a:ext cx="3309456" cy="491667"/>
            </a:xfrm>
            <a:custGeom>
              <a:avLst/>
              <a:gdLst/>
              <a:ahLst/>
              <a:cxnLst/>
              <a:rect l="l" t="t" r="r" b="b"/>
              <a:pathLst>
                <a:path w="3309456" h="491667">
                  <a:moveTo>
                    <a:pt x="0" y="0"/>
                  </a:moveTo>
                  <a:lnTo>
                    <a:pt x="3309457" y="0"/>
                  </a:lnTo>
                  <a:lnTo>
                    <a:pt x="3309457" y="491667"/>
                  </a:lnTo>
                  <a:lnTo>
                    <a:pt x="0" y="49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0644" t="-500812" r="-29685" b="-8932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3C06379E-03A2-2E27-2FFC-EC349B9072C7}"/>
              </a:ext>
            </a:extLst>
          </p:cNvPr>
          <p:cNvSpPr/>
          <p:nvPr/>
        </p:nvSpPr>
        <p:spPr>
          <a:xfrm flipH="1" flipV="1">
            <a:off x="0" y="0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1565469" y="1565469"/>
                </a:moveTo>
                <a:lnTo>
                  <a:pt x="0" y="1565469"/>
                </a:lnTo>
                <a:lnTo>
                  <a:pt x="0" y="0"/>
                </a:lnTo>
                <a:lnTo>
                  <a:pt x="1565469" y="0"/>
                </a:lnTo>
                <a:lnTo>
                  <a:pt x="1565469" y="156546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842EF8D-D69D-5786-BBE4-9F83DFA3F567}"/>
              </a:ext>
            </a:extLst>
          </p:cNvPr>
          <p:cNvSpPr/>
          <p:nvPr/>
        </p:nvSpPr>
        <p:spPr>
          <a:xfrm>
            <a:off x="11148354" y="5814354"/>
            <a:ext cx="1043646" cy="1043646"/>
          </a:xfrm>
          <a:custGeom>
            <a:avLst/>
            <a:gdLst/>
            <a:ahLst/>
            <a:cxnLst/>
            <a:rect l="l" t="t" r="r" b="b"/>
            <a:pathLst>
              <a:path w="1565469" h="1565469">
                <a:moveTo>
                  <a:pt x="0" y="0"/>
                </a:moveTo>
                <a:lnTo>
                  <a:pt x="1565469" y="0"/>
                </a:lnTo>
                <a:lnTo>
                  <a:pt x="1565469" y="1565469"/>
                </a:lnTo>
                <a:lnTo>
                  <a:pt x="0" y="156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36278E-1DBF-FE6D-1B77-72E5AEE5F20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/>
              <a:t>Contacts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C2400E9-4A55-4E01-4083-223AB51D87A2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Michelle.howard@compass-group.co.uk</a:t>
            </a:r>
          </a:p>
          <a:p>
            <a:r>
              <a:rPr lang="en-GB" dirty="0">
                <a:hlinkClick r:id="rId6"/>
              </a:rPr>
              <a:t>hse@compass-group.co.uk</a:t>
            </a:r>
            <a:endParaRPr lang="en-GB" dirty="0">
              <a:ea typeface="Calibri" panose="020F0502020204030204"/>
              <a:cs typeface="Calibri" panose="020F0502020204030204"/>
            </a:endParaRPr>
          </a:p>
          <a:p>
            <a:endParaRPr lang="en-GB" dirty="0"/>
          </a:p>
          <a:p>
            <a:r>
              <a:rPr lang="en-GB" dirty="0"/>
              <a:t>Out of hours emergencies </a:t>
            </a:r>
            <a:r>
              <a:rPr lang="en-GB" dirty="0">
                <a:hlinkClick r:id="rId7"/>
              </a:rPr>
              <a:t>https://www.mycompasshse.co.uk/news/out-of-hours-hse-contact-wc-06012025/</a:t>
            </a:r>
            <a:r>
              <a:rPr lang="en-GB" dirty="0"/>
              <a:t> </a:t>
            </a:r>
          </a:p>
        </p:txBody>
      </p:sp>
      <p:pic>
        <p:nvPicPr>
          <p:cNvPr id="15" name="Picture 14" descr="CH &amp; Co Catering Ltd | Royal Warrant Holders Association">
            <a:extLst>
              <a:ext uri="{FF2B5EF4-FFF2-40B4-BE49-F238E27FC236}">
                <a16:creationId xmlns:a16="http://schemas.microsoft.com/office/drawing/2014/main" id="{6D143027-1066-3C0F-2DDA-18B5469D5D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4663" y="5286375"/>
            <a:ext cx="1343025" cy="13525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067C12-DE7E-F280-4EDB-E02109AAC9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454205"/>
            <a:ext cx="1343025" cy="1403795"/>
          </a:xfrm>
          <a:prstGeom prst="rect">
            <a:avLst/>
          </a:prstGeom>
        </p:spPr>
      </p:pic>
      <p:sp>
        <p:nvSpPr>
          <p:cNvPr id="12" name="TextBox 69">
            <a:extLst>
              <a:ext uri="{FF2B5EF4-FFF2-40B4-BE49-F238E27FC236}">
                <a16:creationId xmlns:a16="http://schemas.microsoft.com/office/drawing/2014/main" id="{DB2B0E28-0C77-F045-3D67-8AB3F9ABD56E}"/>
              </a:ext>
            </a:extLst>
          </p:cNvPr>
          <p:cNvSpPr txBox="1"/>
          <p:nvPr/>
        </p:nvSpPr>
        <p:spPr>
          <a:xfrm>
            <a:off x="2570846" y="6555554"/>
            <a:ext cx="6708824" cy="27257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120"/>
              </a:lnSpc>
            </a:pPr>
            <a:r>
              <a:rPr lang="en-US" sz="800" spc="316">
                <a:solidFill>
                  <a:srgbClr val="000000"/>
                </a:solidFill>
                <a:latin typeface="Comic Sans MS" panose="030F0702030302020204" pitchFamily="66" charset="0"/>
              </a:rPr>
              <a:t>SEE CARE SHARE</a:t>
            </a:r>
          </a:p>
          <a:p>
            <a:pPr algn="ctr">
              <a:lnSpc>
                <a:spcPts val="1120"/>
              </a:lnSpc>
            </a:pPr>
            <a:r>
              <a:rPr lang="en-US" sz="800" spc="31">
                <a:solidFill>
                  <a:srgbClr val="000000"/>
                </a:solidFill>
                <a:latin typeface="Comic Sans MS" panose="030F0702030302020204" pitchFamily="66" charset="0"/>
              </a:rPr>
              <a:t>WE LOOK OUT FOR EACH OTHER</a:t>
            </a:r>
          </a:p>
        </p:txBody>
      </p:sp>
    </p:spTree>
    <p:extLst>
      <p:ext uri="{BB962C8B-B14F-4D97-AF65-F5344CB8AC3E}">
        <p14:creationId xmlns:p14="http://schemas.microsoft.com/office/powerpoint/2010/main" val="2636583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  <TaxCatchAll xmlns="c072bc6c-bf12-4d9a-a473-e5f51e69dd17" xsi:nil="true"/>
    <SharedWithUsers xmlns="278e35ea-a2f2-401e-92d6-dff6ab3962da">
      <UserInfo>
        <DisplayName/>
        <AccountId xsi:nil="true"/>
        <AccountType/>
      </UserInfo>
    </SharedWithUsers>
    <MediaLengthInSeconds xmlns="22b9f5ea-21d9-49e7-b5a9-a474a0b6ee71" xsi:nil="true"/>
    <lcf76f155ced4ddcb4097134ff3c332f xmlns="9c013f4a-a325-4352-b64c-f4e3e0f95bd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08D79B76D14842A9900E4EB8467C5F" ma:contentTypeVersion="27" ma:contentTypeDescription="Create a new document." ma:contentTypeScope="" ma:versionID="cebbd042bff2a694e093095167688f07">
  <xsd:schema xmlns:xsd="http://www.w3.org/2001/XMLSchema" xmlns:xs="http://www.w3.org/2001/XMLSchema" xmlns:p="http://schemas.microsoft.com/office/2006/metadata/properties" xmlns:ns1="http://schemas.microsoft.com/sharepoint/v3" xmlns:ns2="22b9f5ea-21d9-49e7-b5a9-a474a0b6ee71" xmlns:ns3="278e35ea-a2f2-401e-92d6-dff6ab3962da" xmlns:ns4="c072bc6c-bf12-4d9a-a473-e5f51e69dd17" xmlns:ns5="9c013f4a-a325-4352-b64c-f4e3e0f95bde" targetNamespace="http://schemas.microsoft.com/office/2006/metadata/properties" ma:root="true" ma:fieldsID="7f98db08a027770ea26fb82736679c7b" ns1:_="" ns2:_="" ns3:_="" ns4:_="" ns5:_="">
    <xsd:import namespace="http://schemas.microsoft.com/sharepoint/v3"/>
    <xsd:import namespace="22b9f5ea-21d9-49e7-b5a9-a474a0b6ee71"/>
    <xsd:import namespace="278e35ea-a2f2-401e-92d6-dff6ab3962da"/>
    <xsd:import namespace="c072bc6c-bf12-4d9a-a473-e5f51e69dd17"/>
    <xsd:import namespace="9c013f4a-a325-4352-b64c-f4e3e0f95b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1:PublishingStartDate" minOccurs="0"/>
                <xsd:element ref="ns1:PublishingExpirationDate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5:lcf76f155ced4ddcb4097134ff3c332f" minOccurs="0"/>
                <xsd:element ref="ns5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6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7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b9f5ea-21d9-49e7-b5a9-a474a0b6e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8e35ea-a2f2-401e-92d6-dff6ab3962d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2bc6c-bf12-4d9a-a473-e5f51e69dd17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eaf20c82-28ef-4c5b-9958-1620c76344c3}" ma:internalName="TaxCatchAll" ma:readOnly="false" ma:showField="CatchAllData" ma:web="c072bc6c-bf12-4d9a-a473-e5f51e69dd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13f4a-a325-4352-b64c-f4e3e0f95bd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62A86C-8B85-4DF2-99CC-3FD3DC9BD332}">
  <ds:schemaRefs>
    <ds:schemaRef ds:uri="22b9f5ea-21d9-49e7-b5a9-a474a0b6ee71"/>
    <ds:schemaRef ds:uri="278e35ea-a2f2-401e-92d6-dff6ab3962da"/>
    <ds:schemaRef ds:uri="9c013f4a-a325-4352-b64c-f4e3e0f95bde"/>
    <ds:schemaRef ds:uri="c072bc6c-bf12-4d9a-a473-e5f51e69dd1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B478921-9522-443D-B864-D2F1511705CF}">
  <ds:schemaRefs>
    <ds:schemaRef ds:uri="22b9f5ea-21d9-49e7-b5a9-a474a0b6ee71"/>
    <ds:schemaRef ds:uri="278e35ea-a2f2-401e-92d6-dff6ab3962da"/>
    <ds:schemaRef ds:uri="9c013f4a-a325-4352-b64c-f4e3e0f95bde"/>
    <ds:schemaRef ds:uri="c072bc6c-bf12-4d9a-a473-e5f51e69dd1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2C4797D-A0F7-443F-B0FF-6676E207D7E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72f14c-d40a-4996-84a9-078c3b8640e0}" enabled="1" method="Standard" siteId="{cd62b7dd-4b48-44bd-90e7-e143a22c8ea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59</TotalTime>
  <Words>1366</Words>
  <Application>Microsoft Office PowerPoint</Application>
  <PresentationFormat>Widescreen</PresentationFormat>
  <Paragraphs>245</Paragraphs>
  <Slides>18</Slides>
  <Notes>17</Notes>
  <HiddenSlides>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Aharoni</vt:lpstr>
      <vt:lpstr>Aptos</vt:lpstr>
      <vt:lpstr>Aptos Display</vt:lpstr>
      <vt:lpstr>Arial</vt:lpstr>
      <vt:lpstr>Calibri</vt:lpstr>
      <vt:lpstr>Calibri Light</vt:lpstr>
      <vt:lpstr>Cambria Math</vt:lpstr>
      <vt:lpstr>Comic Sans MS</vt:lpstr>
      <vt:lpstr>Poppins</vt:lpstr>
      <vt:lpstr>Source Sans Pro Light</vt:lpstr>
      <vt:lpstr>Wingdings</vt:lpstr>
      <vt:lpstr>Office Theme</vt:lpstr>
      <vt:lpstr>1_Office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Erica Bauress</dc:creator>
  <cp:lastModifiedBy>Michelle Howard</cp:lastModifiedBy>
  <cp:revision>1</cp:revision>
  <dcterms:created xsi:type="dcterms:W3CDTF">2025-01-07T14:55:13Z</dcterms:created>
  <dcterms:modified xsi:type="dcterms:W3CDTF">2026-10-09T09:02:10Z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0x010100B608D79B76D14842A9900E4EB8467C5F</vt:lpwstr>
  </property>
  <property fmtid="{D5CDD505-2E9C-101B-9397-08002B2CF9AE}" pid="3" name="GUID">
    <vt:lpwstr>8d61e322-2e77-4ca7-bc95-e48d65fb1a97</vt:lpwstr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ClassificationContentMarkingFooterLocations">
    <vt:lpwstr>Office Theme:8\1_Office Theme:8</vt:lpwstr>
  </property>
  <property fmtid="{D5CDD505-2E9C-101B-9397-08002B2CF9AE}" pid="11" name="ClassificationContentMarkingFooterText">
    <vt:lpwstr>Internal</vt:lpwstr>
  </property>
  <property fmtid="{D5CDD505-2E9C-101B-9397-08002B2CF9AE}" pid="12" name="MediaServiceImageTags">
    <vt:lpwstr/>
  </property>
</Properties>
</file>